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2" r:id="rId3"/>
  </p:sldMasterIdLst>
  <p:notesMasterIdLst>
    <p:notesMasterId r:id="rId21"/>
  </p:notesMasterIdLst>
  <p:sldIdLst>
    <p:sldId id="335" r:id="rId4"/>
    <p:sldId id="397" r:id="rId5"/>
    <p:sldId id="398" r:id="rId6"/>
    <p:sldId id="408" r:id="rId7"/>
    <p:sldId id="401" r:id="rId8"/>
    <p:sldId id="263" r:id="rId9"/>
    <p:sldId id="264" r:id="rId10"/>
    <p:sldId id="412" r:id="rId11"/>
    <p:sldId id="410" r:id="rId12"/>
    <p:sldId id="402" r:id="rId13"/>
    <p:sldId id="413" r:id="rId14"/>
    <p:sldId id="415" r:id="rId15"/>
    <p:sldId id="414" r:id="rId16"/>
    <p:sldId id="411" r:id="rId17"/>
    <p:sldId id="405" r:id="rId18"/>
    <p:sldId id="324" r:id="rId19"/>
    <p:sldId id="404" r:id="rId20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5472" autoAdjust="0"/>
  </p:normalViewPr>
  <p:slideViewPr>
    <p:cSldViewPr snapToGrid="0" showGuides="1">
      <p:cViewPr varScale="1">
        <p:scale>
          <a:sx n="74" d="100"/>
          <a:sy n="74" d="100"/>
        </p:scale>
        <p:origin x="84" y="600"/>
      </p:cViewPr>
      <p:guideLst>
        <p:guide orient="horz" pos="2184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12C581AC-0FF9-4075-B279-9288B55BBFF4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E69AC23-DCD4-472B-B363-E771066AB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25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725488"/>
            <a:ext cx="6429375" cy="3616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5572" indent="-235572">
              <a:buAutoNum type="arabicPeriod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42289">
              <a:defRPr/>
            </a:pPr>
            <a:endParaRPr lang="en-US" dirty="0">
              <a:solidFill>
                <a:srgbClr val="000000"/>
              </a:solidFill>
              <a:latin typeface="Maax Regula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3D1BD5C8-EB2B-634A-9891-512B695A9759}" type="slidenum">
              <a:rPr lang="en-US">
                <a:solidFill>
                  <a:srgbClr val="000000"/>
                </a:solidFill>
                <a:latin typeface="Maax Regular"/>
              </a:rPr>
              <a:pPr defTabSz="942289">
                <a:defRPr/>
              </a:pPr>
              <a:t>1</a:t>
            </a:fld>
            <a:endParaRPr lang="en-US">
              <a:solidFill>
                <a:srgbClr val="000000"/>
              </a:solidFill>
              <a:latin typeface="Maax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149438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9AC23-DCD4-472B-B363-E771066AB4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78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9AC23-DCD4-472B-B363-E771066AB4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00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9AC23-DCD4-472B-B363-E771066AB4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25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9AC23-DCD4-472B-B363-E771066AB4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07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9AC23-DCD4-472B-B363-E771066AB4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81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9AC23-DCD4-472B-B363-E771066AB4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9AC23-DCD4-472B-B363-E771066AB48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38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9AC23-DCD4-472B-B363-E771066AB48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14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9AC23-DCD4-472B-B363-E771066AB4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49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725488"/>
            <a:ext cx="6429375" cy="3616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42289">
              <a:defRPr/>
            </a:pPr>
            <a:endParaRPr lang="en-US" dirty="0">
              <a:solidFill>
                <a:srgbClr val="000000"/>
              </a:solidFill>
              <a:latin typeface="Maax Regula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3D1BD5C8-EB2B-634A-9891-512B695A9759}" type="slidenum">
              <a:rPr lang="en-US">
                <a:solidFill>
                  <a:srgbClr val="000000"/>
                </a:solidFill>
                <a:latin typeface="Maax Regular"/>
              </a:rPr>
              <a:pPr defTabSz="942289">
                <a:defRPr/>
              </a:pPr>
              <a:t>3</a:t>
            </a:fld>
            <a:endParaRPr lang="en-US">
              <a:solidFill>
                <a:srgbClr val="000000"/>
              </a:solidFill>
              <a:latin typeface="Maax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538374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9AC23-DCD4-472B-B363-E771066AB4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38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9AC23-DCD4-472B-B363-E771066AB4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80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87696" y="4505080"/>
            <a:ext cx="6676926" cy="4267032"/>
          </a:xfrm>
        </p:spPr>
        <p:txBody>
          <a:bodyPr/>
          <a:lstStyle/>
          <a:p>
            <a:pPr marL="117331" lvl="1">
              <a:lnSpc>
                <a:spcPct val="90000"/>
              </a:lnSpc>
            </a:pPr>
            <a:endParaRPr lang="en-US" sz="1900" dirty="0">
              <a:latin typeface="Trebuchet MS" pitchFamily="34" charset="0"/>
              <a:cs typeface="Arial" pitchFamily="34" charset="0"/>
            </a:endParaRPr>
          </a:p>
          <a:p>
            <a:pPr marL="467690" indent="-35036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DE023-15E2-4FF6-87EA-4E2603B46A6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804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2113" y="4504432"/>
            <a:ext cx="6352768" cy="4267356"/>
          </a:xfrm>
        </p:spPr>
        <p:txBody>
          <a:bodyPr/>
          <a:lstStyle/>
          <a:p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49CFE7-E9F0-4EBC-8043-47A343F338A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837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9AC23-DCD4-472B-B363-E771066AB4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93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9AC23-DCD4-472B-B363-E771066AB4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55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15FA4-8033-4688-B9B8-D592026F8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2CEF48-29B9-4AFB-B556-4CB59C4BD5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DB1FF-2E96-495D-AFBB-DA1AF5E6A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D471F-E980-40FA-A1F5-5A9816E015D6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935EC-C539-4E68-8BE6-88C2062B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DB5C7-F721-4DA3-B998-62BA42FC4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1780C-D547-49E7-B0BE-56BDEA24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49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FF696-407A-4560-99FF-8C5ED1F99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38D885-0D6E-42A9-B9D6-B56D439CC8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37BFD-CFAA-4CE2-8B08-DBE8C30D3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D471F-E980-40FA-A1F5-5A9816E015D6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E1888-3EA7-4446-A9C7-2643FA480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AD654-5A98-4711-8B1F-38E14A177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1780C-D547-49E7-B0BE-56BDEA24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12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DE83D5-4B29-4484-A358-DAB65D9168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13536A-705C-49D3-B693-2F07B65041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45512-D277-4542-9B82-B8E495981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D471F-E980-40FA-A1F5-5A9816E015D6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272D5-51DF-44F3-8E55-20E794EAA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B0C92-6AC9-4F66-8688-CBEAB44B8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1780C-D547-49E7-B0BE-56BDEA24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51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Edge, G2-E-Img">
    <p:bg>
      <p:bgPr>
        <a:solidFill>
          <a:srgbClr val="0247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M Logo Flag 1" descr="A picture containing clipart&#10;&#10;Description automatically generated">
            <a:extLst>
              <a:ext uri="{FF2B5EF4-FFF2-40B4-BE49-F238E27FC236}">
                <a16:creationId xmlns:a16="http://schemas.microsoft.com/office/drawing/2014/main" id="{0D70A814-0767-AD45-B1F2-C4118FD71D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475303"/>
            <a:ext cx="999036" cy="407565"/>
          </a:xfrm>
          <a:prstGeom prst="rect">
            <a:avLst/>
          </a:prstGeom>
        </p:spPr>
      </p:pic>
      <p:sp>
        <p:nvSpPr>
          <p:cNvPr id="20" name="Img 1">
            <a:extLst>
              <a:ext uri="{FF2B5EF4-FFF2-40B4-BE49-F238E27FC236}">
                <a16:creationId xmlns:a16="http://schemas.microsoft.com/office/drawing/2014/main" id="{B62723C4-1172-463A-A96B-C05EF7FC097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264144" y="-7542"/>
            <a:ext cx="6931169" cy="6866488"/>
          </a:xfrm>
          <a:custGeom>
            <a:avLst/>
            <a:gdLst>
              <a:gd name="connsiteX0" fmla="*/ 0 w 6997431"/>
              <a:gd name="connsiteY0" fmla="*/ 6905297 h 6905297"/>
              <a:gd name="connsiteX1" fmla="*/ 3498716 w 6997431"/>
              <a:gd name="connsiteY1" fmla="*/ 0 h 6905297"/>
              <a:gd name="connsiteX2" fmla="*/ 6997431 w 6997431"/>
              <a:gd name="connsiteY2" fmla="*/ 6905297 h 6905297"/>
              <a:gd name="connsiteX3" fmla="*/ 0 w 6997431"/>
              <a:gd name="connsiteY3" fmla="*/ 6905297 h 6905297"/>
              <a:gd name="connsiteX0" fmla="*/ 0 w 6997431"/>
              <a:gd name="connsiteY0" fmla="*/ 6805906 h 6805906"/>
              <a:gd name="connsiteX1" fmla="*/ 1878638 w 6997431"/>
              <a:gd name="connsiteY1" fmla="*/ 0 h 6805906"/>
              <a:gd name="connsiteX2" fmla="*/ 6997431 w 6997431"/>
              <a:gd name="connsiteY2" fmla="*/ 6805906 h 6805906"/>
              <a:gd name="connsiteX3" fmla="*/ 0 w 6997431"/>
              <a:gd name="connsiteY3" fmla="*/ 6805906 h 6805906"/>
              <a:gd name="connsiteX0" fmla="*/ 0 w 6997431"/>
              <a:gd name="connsiteY0" fmla="*/ 6805906 h 6805906"/>
              <a:gd name="connsiteX1" fmla="*/ 1878638 w 6997431"/>
              <a:gd name="connsiteY1" fmla="*/ 0 h 6805906"/>
              <a:gd name="connsiteX2" fmla="*/ 4038882 w 6997431"/>
              <a:gd name="connsiteY2" fmla="*/ 2879948 h 6805906"/>
              <a:gd name="connsiteX3" fmla="*/ 6997431 w 6997431"/>
              <a:gd name="connsiteY3" fmla="*/ 6805906 h 6805906"/>
              <a:gd name="connsiteX4" fmla="*/ 0 w 6997431"/>
              <a:gd name="connsiteY4" fmla="*/ 6805906 h 6805906"/>
              <a:gd name="connsiteX0" fmla="*/ 0 w 7000743"/>
              <a:gd name="connsiteY0" fmla="*/ 6858001 h 6858001"/>
              <a:gd name="connsiteX1" fmla="*/ 1878638 w 7000743"/>
              <a:gd name="connsiteY1" fmla="*/ 52095 h 6858001"/>
              <a:gd name="connsiteX2" fmla="*/ 7000743 w 7000743"/>
              <a:gd name="connsiteY2" fmla="*/ 0 h 6858001"/>
              <a:gd name="connsiteX3" fmla="*/ 6997431 w 7000743"/>
              <a:gd name="connsiteY3" fmla="*/ 6858001 h 6858001"/>
              <a:gd name="connsiteX4" fmla="*/ 0 w 7000743"/>
              <a:gd name="connsiteY4" fmla="*/ 6858001 h 6858001"/>
              <a:gd name="connsiteX0" fmla="*/ 0 w 7000743"/>
              <a:gd name="connsiteY0" fmla="*/ 6865541 h 6865541"/>
              <a:gd name="connsiteX1" fmla="*/ 1709673 w 7000743"/>
              <a:gd name="connsiteY1" fmla="*/ 0 h 6865541"/>
              <a:gd name="connsiteX2" fmla="*/ 7000743 w 7000743"/>
              <a:gd name="connsiteY2" fmla="*/ 7540 h 6865541"/>
              <a:gd name="connsiteX3" fmla="*/ 6997431 w 7000743"/>
              <a:gd name="connsiteY3" fmla="*/ 6865541 h 6865541"/>
              <a:gd name="connsiteX4" fmla="*/ 0 w 7000743"/>
              <a:gd name="connsiteY4" fmla="*/ 6865541 h 6865541"/>
              <a:gd name="connsiteX0" fmla="*/ 0 w 6056526"/>
              <a:gd name="connsiteY0" fmla="*/ 6825784 h 6865541"/>
              <a:gd name="connsiteX1" fmla="*/ 765456 w 6056526"/>
              <a:gd name="connsiteY1" fmla="*/ 0 h 6865541"/>
              <a:gd name="connsiteX2" fmla="*/ 6056526 w 6056526"/>
              <a:gd name="connsiteY2" fmla="*/ 7540 h 6865541"/>
              <a:gd name="connsiteX3" fmla="*/ 6053214 w 6056526"/>
              <a:gd name="connsiteY3" fmla="*/ 6865541 h 6865541"/>
              <a:gd name="connsiteX4" fmla="*/ 0 w 6056526"/>
              <a:gd name="connsiteY4" fmla="*/ 6825784 h 6865541"/>
              <a:gd name="connsiteX0" fmla="*/ 0 w 6931169"/>
              <a:gd name="connsiteY0" fmla="*/ 6855601 h 6865541"/>
              <a:gd name="connsiteX1" fmla="*/ 1640099 w 6931169"/>
              <a:gd name="connsiteY1" fmla="*/ 0 h 6865541"/>
              <a:gd name="connsiteX2" fmla="*/ 6931169 w 6931169"/>
              <a:gd name="connsiteY2" fmla="*/ 7540 h 6865541"/>
              <a:gd name="connsiteX3" fmla="*/ 6927857 w 6931169"/>
              <a:gd name="connsiteY3" fmla="*/ 6865541 h 6865541"/>
              <a:gd name="connsiteX4" fmla="*/ 0 w 6931169"/>
              <a:gd name="connsiteY4" fmla="*/ 6855601 h 6865541"/>
              <a:gd name="connsiteX0" fmla="*/ 0 w 6931169"/>
              <a:gd name="connsiteY0" fmla="*/ 6855601 h 6865541"/>
              <a:gd name="connsiteX1" fmla="*/ 1550646 w 6931169"/>
              <a:gd name="connsiteY1" fmla="*/ 0 h 6865541"/>
              <a:gd name="connsiteX2" fmla="*/ 6931169 w 6931169"/>
              <a:gd name="connsiteY2" fmla="*/ 7540 h 6865541"/>
              <a:gd name="connsiteX3" fmla="*/ 6927857 w 6931169"/>
              <a:gd name="connsiteY3" fmla="*/ 6865541 h 6865541"/>
              <a:gd name="connsiteX4" fmla="*/ 0 w 6931169"/>
              <a:gd name="connsiteY4" fmla="*/ 6855601 h 6865541"/>
              <a:gd name="connsiteX0" fmla="*/ 0 w 6931169"/>
              <a:gd name="connsiteY0" fmla="*/ 6875480 h 6885420"/>
              <a:gd name="connsiteX1" fmla="*/ 1769306 w 6931169"/>
              <a:gd name="connsiteY1" fmla="*/ 0 h 6885420"/>
              <a:gd name="connsiteX2" fmla="*/ 6931169 w 6931169"/>
              <a:gd name="connsiteY2" fmla="*/ 27419 h 6885420"/>
              <a:gd name="connsiteX3" fmla="*/ 6927857 w 6931169"/>
              <a:gd name="connsiteY3" fmla="*/ 6885420 h 6885420"/>
              <a:gd name="connsiteX4" fmla="*/ 0 w 6931169"/>
              <a:gd name="connsiteY4" fmla="*/ 6875480 h 6885420"/>
              <a:gd name="connsiteX0" fmla="*/ 0 w 6931169"/>
              <a:gd name="connsiteY0" fmla="*/ 6875480 h 6885420"/>
              <a:gd name="connsiteX1" fmla="*/ 1620220 w 6931169"/>
              <a:gd name="connsiteY1" fmla="*/ 0 h 6885420"/>
              <a:gd name="connsiteX2" fmla="*/ 6931169 w 6931169"/>
              <a:gd name="connsiteY2" fmla="*/ 27419 h 6885420"/>
              <a:gd name="connsiteX3" fmla="*/ 6927857 w 6931169"/>
              <a:gd name="connsiteY3" fmla="*/ 6885420 h 6885420"/>
              <a:gd name="connsiteX4" fmla="*/ 0 w 6931169"/>
              <a:gd name="connsiteY4" fmla="*/ 6875480 h 6885420"/>
              <a:gd name="connsiteX0" fmla="*/ 0 w 6931169"/>
              <a:gd name="connsiteY0" fmla="*/ 6848061 h 6858001"/>
              <a:gd name="connsiteX1" fmla="*/ 1481072 w 6931169"/>
              <a:gd name="connsiteY1" fmla="*/ 558990 h 6858001"/>
              <a:gd name="connsiteX2" fmla="*/ 6931169 w 6931169"/>
              <a:gd name="connsiteY2" fmla="*/ 0 h 6858001"/>
              <a:gd name="connsiteX3" fmla="*/ 6927857 w 6931169"/>
              <a:gd name="connsiteY3" fmla="*/ 6858001 h 6858001"/>
              <a:gd name="connsiteX4" fmla="*/ 0 w 6931169"/>
              <a:gd name="connsiteY4" fmla="*/ 6848061 h 6858001"/>
              <a:gd name="connsiteX0" fmla="*/ 0 w 6931169"/>
              <a:gd name="connsiteY0" fmla="*/ 6855602 h 6865542"/>
              <a:gd name="connsiteX1" fmla="*/ 1620220 w 6931169"/>
              <a:gd name="connsiteY1" fmla="*/ 0 h 6865542"/>
              <a:gd name="connsiteX2" fmla="*/ 6931169 w 6931169"/>
              <a:gd name="connsiteY2" fmla="*/ 7541 h 6865542"/>
              <a:gd name="connsiteX3" fmla="*/ 6927857 w 6931169"/>
              <a:gd name="connsiteY3" fmla="*/ 6865542 h 6865542"/>
              <a:gd name="connsiteX4" fmla="*/ 0 w 6931169"/>
              <a:gd name="connsiteY4" fmla="*/ 6855602 h 6865542"/>
              <a:gd name="connsiteX0" fmla="*/ 0 w 6931169"/>
              <a:gd name="connsiteY0" fmla="*/ 6866488 h 6866488"/>
              <a:gd name="connsiteX1" fmla="*/ 1620220 w 6931169"/>
              <a:gd name="connsiteY1" fmla="*/ 0 h 6866488"/>
              <a:gd name="connsiteX2" fmla="*/ 6931169 w 6931169"/>
              <a:gd name="connsiteY2" fmla="*/ 7541 h 6866488"/>
              <a:gd name="connsiteX3" fmla="*/ 6927857 w 6931169"/>
              <a:gd name="connsiteY3" fmla="*/ 6865542 h 6866488"/>
              <a:gd name="connsiteX4" fmla="*/ 0 w 6931169"/>
              <a:gd name="connsiteY4" fmla="*/ 6866488 h 6866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169" h="6866488">
                <a:moveTo>
                  <a:pt x="0" y="6866488"/>
                </a:moveTo>
                <a:lnTo>
                  <a:pt x="1620220" y="0"/>
                </a:lnTo>
                <a:lnTo>
                  <a:pt x="6931169" y="7541"/>
                </a:lnTo>
                <a:lnTo>
                  <a:pt x="6927857" y="6865542"/>
                </a:lnTo>
                <a:lnTo>
                  <a:pt x="0" y="686648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Subtitle 1">
            <a:extLst>
              <a:ext uri="{FF2B5EF4-FFF2-40B4-BE49-F238E27FC236}">
                <a16:creationId xmlns:a16="http://schemas.microsoft.com/office/drawing/2014/main" id="{6F5E239E-D9C7-4FCB-B02E-D0875E211C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3536951"/>
            <a:ext cx="4994275" cy="241300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Maax Medium" panose="020000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Subtitle (if needed)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3F308D9-92AE-D240-B80E-3AFA4FA618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408385"/>
            <a:ext cx="5616575" cy="212856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500" b="1" i="0">
                <a:solidFill>
                  <a:schemeClr val="accent6"/>
                </a:solidFill>
                <a:latin typeface="MAAX-BLACK" panose="02000506000000020003" pitchFamily="2" charset="77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Footer Date/Presentation Placeholder">
            <a:extLst>
              <a:ext uri="{FF2B5EF4-FFF2-40B4-BE49-F238E27FC236}">
                <a16:creationId xmlns:a16="http://schemas.microsoft.com/office/drawing/2014/main" id="{BB1E8D73-BEA3-EC46-AA01-FEB3DDC246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1212" y="6397770"/>
            <a:ext cx="3844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Maax Medium" panose="02000000000000000000" pitchFamily="50" charset="0"/>
              </a:defRPr>
            </a:lvl1pPr>
          </a:lstStyle>
          <a:p>
            <a:r>
              <a:rPr lang="en-US"/>
              <a:t>Presentation Title or Date in Footer</a:t>
            </a:r>
          </a:p>
        </p:txBody>
      </p:sp>
      <p:sp>
        <p:nvSpPr>
          <p:cNvPr id="7" name="Footer Department Placeholder">
            <a:extLst>
              <a:ext uri="{FF2B5EF4-FFF2-40B4-BE49-F238E27FC236}">
                <a16:creationId xmlns:a16="http://schemas.microsoft.com/office/drawing/2014/main" id="{333BA851-6478-9742-9055-E32AFB800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213" y="6200775"/>
            <a:ext cx="3844924" cy="43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Maax Medium" panose="02000000000000000000" pitchFamily="50" charset="0"/>
              </a:defRPr>
            </a:lvl1pPr>
          </a:lstStyle>
          <a:p>
            <a:r>
              <a:rPr lang="en-US" dirty="0"/>
              <a:t>DEPARTMENT NAME IN FOOTER</a:t>
            </a:r>
          </a:p>
        </p:txBody>
      </p:sp>
    </p:spTree>
    <p:extLst>
      <p:ext uri="{BB962C8B-B14F-4D97-AF65-F5344CB8AC3E}">
        <p14:creationId xmlns:p14="http://schemas.microsoft.com/office/powerpoint/2010/main" val="344346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, G2-|-Img">
    <p:bg>
      <p:bgPr>
        <a:solidFill>
          <a:srgbClr val="0247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M Logo Flag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3D11F7C7-C970-6C41-8106-A6BFEE0CF0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475303"/>
            <a:ext cx="999036" cy="407565"/>
          </a:xfrm>
          <a:prstGeom prst="rect">
            <a:avLst/>
          </a:prstGeom>
        </p:spPr>
      </p:pic>
      <p:sp>
        <p:nvSpPr>
          <p:cNvPr id="11" name="Img 3">
            <a:extLst>
              <a:ext uri="{FF2B5EF4-FFF2-40B4-BE49-F238E27FC236}">
                <a16:creationId xmlns:a16="http://schemas.microsoft.com/office/drawing/2014/main" id="{E1E361F2-234F-C54B-B486-B35C5C4314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0"/>
            <a:ext cx="6096000" cy="6858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ubtitle 3">
            <a:extLst>
              <a:ext uri="{FF2B5EF4-FFF2-40B4-BE49-F238E27FC236}">
                <a16:creationId xmlns:a16="http://schemas.microsoft.com/office/drawing/2014/main" id="{6C1503EC-1267-4CF1-8642-66873C3DCA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3536951"/>
            <a:ext cx="4994275" cy="241300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Maax Medium" panose="020000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Subtitle (if needed)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33F308D9-92AE-D240-B80E-3AFA4FA618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408385"/>
            <a:ext cx="5616575" cy="212856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500" b="1" i="0">
                <a:solidFill>
                  <a:schemeClr val="accent6"/>
                </a:solidFill>
                <a:latin typeface="MAAX-BLACK" panose="02000506000000020003" pitchFamily="2" charset="77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Footer Date/Presentation Placeholder">
            <a:extLst>
              <a:ext uri="{FF2B5EF4-FFF2-40B4-BE49-F238E27FC236}">
                <a16:creationId xmlns:a16="http://schemas.microsoft.com/office/drawing/2014/main" id="{1F592FCF-6B6E-044D-A62B-7F14ED4C59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1212" y="6397770"/>
            <a:ext cx="3844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Maax Medium" panose="02000000000000000000" pitchFamily="50" charset="0"/>
              </a:defRPr>
            </a:lvl1pPr>
          </a:lstStyle>
          <a:p>
            <a:r>
              <a:rPr lang="en-US"/>
              <a:t>Presentation Title or Date in Footer</a:t>
            </a:r>
          </a:p>
        </p:txBody>
      </p:sp>
      <p:sp>
        <p:nvSpPr>
          <p:cNvPr id="8" name="Footer Department Placeholder">
            <a:extLst>
              <a:ext uri="{FF2B5EF4-FFF2-40B4-BE49-F238E27FC236}">
                <a16:creationId xmlns:a16="http://schemas.microsoft.com/office/drawing/2014/main" id="{DD81E5B0-3C05-C04D-8DD7-20045C3087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213" y="6200775"/>
            <a:ext cx="3844924" cy="43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Maax Medium" panose="02000000000000000000" pitchFamily="50" charset="0"/>
              </a:defRPr>
            </a:lvl1pPr>
          </a:lstStyle>
          <a:p>
            <a:r>
              <a:rPr lang="en-US" dirty="0"/>
              <a:t>DEPARTMENT NAME IN FOOTER</a:t>
            </a:r>
          </a:p>
        </p:txBody>
      </p:sp>
    </p:spTree>
    <p:extLst>
      <p:ext uri="{BB962C8B-B14F-4D97-AF65-F5344CB8AC3E}">
        <p14:creationId xmlns:p14="http://schemas.microsoft.com/office/powerpoint/2010/main" val="4229121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genda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5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Main Text 5">
            <a:extLst>
              <a:ext uri="{FF2B5EF4-FFF2-40B4-BE49-F238E27FC236}">
                <a16:creationId xmlns:a16="http://schemas.microsoft.com/office/drawing/2014/main" id="{F388FB80-7F2C-2B42-8DB5-2BC8C73FC3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7" y="1853514"/>
            <a:ext cx="11233148" cy="4096435"/>
          </a:xfrm>
        </p:spPr>
        <p:txBody>
          <a:bodyPr numCol="2" spcCol="36000"/>
          <a:lstStyle>
            <a:lvl1pPr marL="457200" indent="-457200">
              <a:lnSpc>
                <a:spcPct val="100000"/>
              </a:lnSpc>
              <a:buFont typeface="+mj-lt"/>
              <a:buAutoNum type="arabicPeriod"/>
              <a:defRPr sz="24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 b="0" i="0">
                <a:solidFill>
                  <a:schemeClr val="tx1"/>
                </a:solidFill>
                <a:latin typeface="Maax Regular" panose="02000506000000020003" pitchFamily="2" charset="77"/>
              </a:defRPr>
            </a:lvl2pPr>
            <a:lvl3pPr>
              <a:lnSpc>
                <a:spcPct val="100000"/>
              </a:lnSpc>
              <a:defRPr sz="2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Item one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Short description here.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/>
          </a:p>
          <a:p>
            <a:pPr lvl="0"/>
            <a:r>
              <a:rPr lang="en-US" dirty="0"/>
              <a:t>Item one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Short description here.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/>
          </a:p>
          <a:p>
            <a:pPr lvl="0"/>
            <a:r>
              <a:rPr lang="en-US" dirty="0"/>
              <a:t>Item one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Short description here.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E1318C48-A5C4-1240-9C4C-1DB9D9879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1"/>
            <a:ext cx="9246466" cy="108838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500" b="1" i="0">
                <a:solidFill>
                  <a:schemeClr val="accent4"/>
                </a:solidFill>
                <a:latin typeface="MAAX-BLACK" panose="02000506000000020003" pitchFamily="2" charset="77"/>
              </a:defRPr>
            </a:lvl1pPr>
          </a:lstStyle>
          <a:p>
            <a:r>
              <a:rPr lang="en-US" dirty="0"/>
              <a:t>Agenda Title Here</a:t>
            </a:r>
          </a:p>
        </p:txBody>
      </p:sp>
      <p:sp>
        <p:nvSpPr>
          <p:cNvPr id="7" name="Confidential Footer Msg Placeholder">
            <a:extLst>
              <a:ext uri="{FF2B5EF4-FFF2-40B4-BE49-F238E27FC236}">
                <a16:creationId xmlns:a16="http://schemas.microsoft.com/office/drawing/2014/main" id="{AD4E377E-A7BF-CB4D-A542-03026DA0B599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1390541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genda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6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Main Text 6">
            <a:extLst>
              <a:ext uri="{FF2B5EF4-FFF2-40B4-BE49-F238E27FC236}">
                <a16:creationId xmlns:a16="http://schemas.microsoft.com/office/drawing/2014/main" id="{F388FB80-7F2C-2B42-8DB5-2BC8C73FC3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7" y="982494"/>
            <a:ext cx="11233148" cy="4967455"/>
          </a:xfrm>
        </p:spPr>
        <p:txBody>
          <a:bodyPr numCol="2" spcCol="36000"/>
          <a:lstStyle>
            <a:lvl1pPr marL="457200" indent="-457200">
              <a:lnSpc>
                <a:spcPct val="100000"/>
              </a:lnSpc>
              <a:buFont typeface="+mj-lt"/>
              <a:buAutoNum type="arabicPeriod"/>
              <a:defRPr sz="2800" b="1" i="0">
                <a:solidFill>
                  <a:schemeClr val="accent4"/>
                </a:solidFill>
                <a:latin typeface="MAAX-BLACK" panose="02000506000000020003" pitchFamily="2" charset="77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 b="0" i="0">
                <a:solidFill>
                  <a:schemeClr val="tx1"/>
                </a:solidFill>
                <a:latin typeface="Maax Regular" panose="02000506000000020003" pitchFamily="2" charset="77"/>
              </a:defRPr>
            </a:lvl2pPr>
            <a:lvl3pPr>
              <a:lnSpc>
                <a:spcPct val="100000"/>
              </a:lnSpc>
              <a:defRPr sz="2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Item one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Short description here.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/>
          </a:p>
          <a:p>
            <a:pPr lvl="0"/>
            <a:r>
              <a:rPr lang="en-US" dirty="0"/>
              <a:t>Item one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Short description here.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/>
          </a:p>
          <a:p>
            <a:pPr lvl="0"/>
            <a:r>
              <a:rPr lang="en-US" dirty="0"/>
              <a:t>Item one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Short description here.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35C65C75-2945-E946-9C7D-0FA2B39257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7" y="486766"/>
            <a:ext cx="11237976" cy="21335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1400" b="0" i="0" cap="all" spc="300" baseline="0">
                <a:solidFill>
                  <a:srgbClr val="00693C"/>
                </a:solidFill>
                <a:latin typeface="Maax Medium" panose="02000000000000000000" pitchFamily="50" charset="0"/>
              </a:defRPr>
            </a:lvl1pPr>
          </a:lstStyle>
          <a:p>
            <a:r>
              <a:rPr lang="en-US" dirty="0"/>
              <a:t>AGENDA TITLE HERE</a:t>
            </a:r>
          </a:p>
        </p:txBody>
      </p:sp>
      <p:sp>
        <p:nvSpPr>
          <p:cNvPr id="7" name="Confidential Footer Msg Placeholder">
            <a:extLst>
              <a:ext uri="{FF2B5EF4-FFF2-40B4-BE49-F238E27FC236}">
                <a16:creationId xmlns:a16="http://schemas.microsoft.com/office/drawing/2014/main" id="{CBA904F7-9A79-0F44-9F9B-FAF37B0F7C94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1196400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/Img, W-|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7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Img 7">
            <a:extLst>
              <a:ext uri="{FF2B5EF4-FFF2-40B4-BE49-F238E27FC236}">
                <a16:creationId xmlns:a16="http://schemas.microsoft.com/office/drawing/2014/main" id="{2AB2EC92-6C25-4F91-B578-16689E8A80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64087" y="0"/>
            <a:ext cx="7427913" cy="6858000"/>
          </a:xfrm>
          <a:custGeom>
            <a:avLst/>
            <a:gdLst>
              <a:gd name="connsiteX0" fmla="*/ 6101703 w 7427913"/>
              <a:gd name="connsiteY0" fmla="*/ 6194342 h 6858000"/>
              <a:gd name="connsiteX1" fmla="*/ 6209047 w 7427913"/>
              <a:gd name="connsiteY1" fmla="*/ 6642767 h 6858000"/>
              <a:gd name="connsiteX2" fmla="*/ 7200894 w 7427913"/>
              <a:gd name="connsiteY2" fmla="*/ 6642767 h 6858000"/>
              <a:gd name="connsiteX3" fmla="*/ 7093550 w 7427913"/>
              <a:gd name="connsiteY3" fmla="*/ 6194342 h 6858000"/>
              <a:gd name="connsiteX4" fmla="*/ 2808288 w 7427913"/>
              <a:gd name="connsiteY4" fmla="*/ 6194342 h 6858000"/>
              <a:gd name="connsiteX5" fmla="*/ 2808288 w 7427913"/>
              <a:gd name="connsiteY5" fmla="*/ 6632575 h 6858000"/>
              <a:gd name="connsiteX6" fmla="*/ 4981400 w 7427913"/>
              <a:gd name="connsiteY6" fmla="*/ 6632575 h 6858000"/>
              <a:gd name="connsiteX7" fmla="*/ 4981400 w 7427913"/>
              <a:gd name="connsiteY7" fmla="*/ 6194342 h 6858000"/>
              <a:gd name="connsiteX8" fmla="*/ 0 w 7427913"/>
              <a:gd name="connsiteY8" fmla="*/ 0 h 6858000"/>
              <a:gd name="connsiteX9" fmla="*/ 7427913 w 7427913"/>
              <a:gd name="connsiteY9" fmla="*/ 0 h 6858000"/>
              <a:gd name="connsiteX10" fmla="*/ 7427913 w 7427913"/>
              <a:gd name="connsiteY10" fmla="*/ 6858000 h 6858000"/>
              <a:gd name="connsiteX11" fmla="*/ 0 w 7427913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427913" h="6858000">
                <a:moveTo>
                  <a:pt x="6101703" y="6194342"/>
                </a:moveTo>
                <a:lnTo>
                  <a:pt x="6209047" y="6642767"/>
                </a:lnTo>
                <a:lnTo>
                  <a:pt x="7200894" y="6642767"/>
                </a:lnTo>
                <a:lnTo>
                  <a:pt x="7093550" y="6194342"/>
                </a:lnTo>
                <a:close/>
                <a:moveTo>
                  <a:pt x="2808288" y="6194342"/>
                </a:moveTo>
                <a:lnTo>
                  <a:pt x="2808288" y="6632575"/>
                </a:lnTo>
                <a:lnTo>
                  <a:pt x="4981400" y="6632575"/>
                </a:lnTo>
                <a:lnTo>
                  <a:pt x="4981400" y="6194342"/>
                </a:lnTo>
                <a:close/>
                <a:moveTo>
                  <a:pt x="0" y="0"/>
                </a:moveTo>
                <a:lnTo>
                  <a:pt x="7427913" y="0"/>
                </a:lnTo>
                <a:lnTo>
                  <a:pt x="74279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Main Text 7">
            <a:extLst>
              <a:ext uri="{FF2B5EF4-FFF2-40B4-BE49-F238E27FC236}">
                <a16:creationId xmlns:a16="http://schemas.microsoft.com/office/drawing/2014/main" id="{C0F25413-97D9-5649-9DEC-9AFD6CEA6E4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426" y="3545840"/>
            <a:ext cx="4176712" cy="240410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latin typeface="Maax Regular" panose="02000506000000020003" pitchFamily="2" charset="77"/>
              </a:defRPr>
            </a:lvl1pPr>
            <a:lvl2pPr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2000"/>
            </a:lvl5pPr>
          </a:lstStyle>
          <a:p>
            <a:r>
              <a:rPr lang="en-US" dirty="0"/>
              <a:t>Body Copy goes here.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magna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 diam </a:t>
            </a:r>
            <a:r>
              <a:rPr lang="en-US" dirty="0" err="1"/>
              <a:t>maecenas</a:t>
            </a:r>
            <a:r>
              <a:rPr lang="en-US" dirty="0"/>
              <a:t> sed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sem.</a:t>
            </a:r>
          </a:p>
        </p:txBody>
      </p:sp>
      <p:sp>
        <p:nvSpPr>
          <p:cNvPr id="23" name="Subheadline 7">
            <a:extLst>
              <a:ext uri="{FF2B5EF4-FFF2-40B4-BE49-F238E27FC236}">
                <a16:creationId xmlns:a16="http://schemas.microsoft.com/office/drawing/2014/main" id="{6CBD98AE-8E36-3242-B248-757D106013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6" y="1908684"/>
            <a:ext cx="4176712" cy="1021503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rgbClr val="024731"/>
                </a:solidFill>
                <a:latin typeface="Maax Regular" panose="02000506000000020003" pitchFamily="2" charset="77"/>
              </a:defRPr>
            </a:lvl1pPr>
          </a:lstStyle>
          <a:p>
            <a:pPr lvl="0"/>
            <a:r>
              <a:rPr lang="en-US" dirty="0"/>
              <a:t>Sub-headline goes here.</a:t>
            </a:r>
          </a:p>
        </p:txBody>
      </p:sp>
      <p:sp>
        <p:nvSpPr>
          <p:cNvPr id="24" name="Headline 7">
            <a:extLst>
              <a:ext uri="{FF2B5EF4-FFF2-40B4-BE49-F238E27FC236}">
                <a16:creationId xmlns:a16="http://schemas.microsoft.com/office/drawing/2014/main" id="{95E418C1-5E76-EE4E-ABB6-CEA9F9FE262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426" y="397299"/>
            <a:ext cx="4176712" cy="1021503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rgbClr val="024731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3" name="Confidential Footer Msg Placeholder">
            <a:extLst>
              <a:ext uri="{FF2B5EF4-FFF2-40B4-BE49-F238E27FC236}">
                <a16:creationId xmlns:a16="http://schemas.microsoft.com/office/drawing/2014/main" id="{6E4EC77C-CE51-F74E-BC60-9B1582C493E3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3321630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/Img, G2-|-Img">
    <p:bg>
      <p:bgPr>
        <a:solidFill>
          <a:srgbClr val="0247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8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bg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Img 8">
            <a:extLst>
              <a:ext uri="{FF2B5EF4-FFF2-40B4-BE49-F238E27FC236}">
                <a16:creationId xmlns:a16="http://schemas.microsoft.com/office/drawing/2014/main" id="{7A49BA06-4775-472A-ADA7-8E5F573D38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64087" y="0"/>
            <a:ext cx="7427913" cy="6858000"/>
          </a:xfrm>
          <a:custGeom>
            <a:avLst/>
            <a:gdLst>
              <a:gd name="connsiteX0" fmla="*/ 6101703 w 7427913"/>
              <a:gd name="connsiteY0" fmla="*/ 6194342 h 6858000"/>
              <a:gd name="connsiteX1" fmla="*/ 6209047 w 7427913"/>
              <a:gd name="connsiteY1" fmla="*/ 6642767 h 6858000"/>
              <a:gd name="connsiteX2" fmla="*/ 7200894 w 7427913"/>
              <a:gd name="connsiteY2" fmla="*/ 6642767 h 6858000"/>
              <a:gd name="connsiteX3" fmla="*/ 7093550 w 7427913"/>
              <a:gd name="connsiteY3" fmla="*/ 6194342 h 6858000"/>
              <a:gd name="connsiteX4" fmla="*/ 2808288 w 7427913"/>
              <a:gd name="connsiteY4" fmla="*/ 6194342 h 6858000"/>
              <a:gd name="connsiteX5" fmla="*/ 2808288 w 7427913"/>
              <a:gd name="connsiteY5" fmla="*/ 6632575 h 6858000"/>
              <a:gd name="connsiteX6" fmla="*/ 4981400 w 7427913"/>
              <a:gd name="connsiteY6" fmla="*/ 6632575 h 6858000"/>
              <a:gd name="connsiteX7" fmla="*/ 4981400 w 7427913"/>
              <a:gd name="connsiteY7" fmla="*/ 6194342 h 6858000"/>
              <a:gd name="connsiteX8" fmla="*/ 0 w 7427913"/>
              <a:gd name="connsiteY8" fmla="*/ 0 h 6858000"/>
              <a:gd name="connsiteX9" fmla="*/ 7427913 w 7427913"/>
              <a:gd name="connsiteY9" fmla="*/ 0 h 6858000"/>
              <a:gd name="connsiteX10" fmla="*/ 7427913 w 7427913"/>
              <a:gd name="connsiteY10" fmla="*/ 6858000 h 6858000"/>
              <a:gd name="connsiteX11" fmla="*/ 0 w 7427913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427913" h="6858000">
                <a:moveTo>
                  <a:pt x="6101703" y="6194342"/>
                </a:moveTo>
                <a:lnTo>
                  <a:pt x="6209047" y="6642767"/>
                </a:lnTo>
                <a:lnTo>
                  <a:pt x="7200894" y="6642767"/>
                </a:lnTo>
                <a:lnTo>
                  <a:pt x="7093550" y="6194342"/>
                </a:lnTo>
                <a:close/>
                <a:moveTo>
                  <a:pt x="2808288" y="6194342"/>
                </a:moveTo>
                <a:lnTo>
                  <a:pt x="2808288" y="6632575"/>
                </a:lnTo>
                <a:lnTo>
                  <a:pt x="4981400" y="6632575"/>
                </a:lnTo>
                <a:lnTo>
                  <a:pt x="4981400" y="6194342"/>
                </a:lnTo>
                <a:close/>
                <a:moveTo>
                  <a:pt x="0" y="0"/>
                </a:moveTo>
                <a:lnTo>
                  <a:pt x="7427913" y="0"/>
                </a:lnTo>
                <a:lnTo>
                  <a:pt x="74279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Main Text 8">
            <a:extLst>
              <a:ext uri="{FF2B5EF4-FFF2-40B4-BE49-F238E27FC236}">
                <a16:creationId xmlns:a16="http://schemas.microsoft.com/office/drawing/2014/main" id="{C0F25413-97D9-5649-9DEC-9AFD6CEA6E4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426" y="3545840"/>
            <a:ext cx="4176712" cy="240410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Maax Regular" panose="02000506000000020003" pitchFamily="2" charset="77"/>
              </a:defRPr>
            </a:lvl1pPr>
            <a:lvl2pPr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2000"/>
            </a:lvl5pPr>
          </a:lstStyle>
          <a:p>
            <a:r>
              <a:rPr lang="en-US" dirty="0"/>
              <a:t>Body Copy goes here.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magna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 diam </a:t>
            </a:r>
            <a:r>
              <a:rPr lang="en-US" dirty="0" err="1"/>
              <a:t>maecenas</a:t>
            </a:r>
            <a:r>
              <a:rPr lang="en-US" dirty="0"/>
              <a:t> sed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sem.</a:t>
            </a:r>
          </a:p>
        </p:txBody>
      </p:sp>
      <p:sp>
        <p:nvSpPr>
          <p:cNvPr id="14" name="Subheadline 8">
            <a:extLst>
              <a:ext uri="{FF2B5EF4-FFF2-40B4-BE49-F238E27FC236}">
                <a16:creationId xmlns:a16="http://schemas.microsoft.com/office/drawing/2014/main" id="{915BE8D3-E837-4F4C-ACB2-17F282C778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6" y="1908684"/>
            <a:ext cx="4176712" cy="1021503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Maax Regular" panose="02000506000000020003" pitchFamily="2" charset="77"/>
              </a:defRPr>
            </a:lvl1pPr>
          </a:lstStyle>
          <a:p>
            <a:pPr lvl="0"/>
            <a:r>
              <a:rPr lang="en-US" dirty="0"/>
              <a:t>Sub-headline goes here.</a:t>
            </a:r>
          </a:p>
        </p:txBody>
      </p:sp>
      <p:sp>
        <p:nvSpPr>
          <p:cNvPr id="15" name="Headline 8">
            <a:extLst>
              <a:ext uri="{FF2B5EF4-FFF2-40B4-BE49-F238E27FC236}">
                <a16:creationId xmlns:a16="http://schemas.microsoft.com/office/drawing/2014/main" id="{41DB9AA8-08F0-D84F-8EFB-BEE09D924D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426" y="397299"/>
            <a:ext cx="4176712" cy="1021503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chemeClr val="accent6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0" name="Confidential Footer Msg Placeholder">
            <a:extLst>
              <a:ext uri="{FF2B5EF4-FFF2-40B4-BE49-F238E27FC236}">
                <a16:creationId xmlns:a16="http://schemas.microsoft.com/office/drawing/2014/main" id="{1C8B7DD4-97DB-ED42-8615-391BB44DFB25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31849844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/Cont, W-|-Cont on L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ht Bg 9">
            <a:extLst>
              <a:ext uri="{FF2B5EF4-FFF2-40B4-BE49-F238E27FC236}">
                <a16:creationId xmlns:a16="http://schemas.microsoft.com/office/drawing/2014/main" id="{7DDA19C6-89A7-490B-8297-FF52BA1B89FC}"/>
              </a:ext>
            </a:extLst>
          </p:cNvPr>
          <p:cNvSpPr/>
          <p:nvPr userDrawn="1"/>
        </p:nvSpPr>
        <p:spPr>
          <a:xfrm>
            <a:off x="0" y="0"/>
            <a:ext cx="47640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9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9">
            <a:extLst>
              <a:ext uri="{FF2B5EF4-FFF2-40B4-BE49-F238E27FC236}">
                <a16:creationId xmlns:a16="http://schemas.microsoft.com/office/drawing/2014/main" id="{C70C5147-A113-481C-A876-A558C92ED1C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241005" y="476250"/>
            <a:ext cx="6471570" cy="5473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Main Text 9">
            <a:extLst>
              <a:ext uri="{FF2B5EF4-FFF2-40B4-BE49-F238E27FC236}">
                <a16:creationId xmlns:a16="http://schemas.microsoft.com/office/drawing/2014/main" id="{C0F25413-97D9-5649-9DEC-9AFD6CEA6E4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426" y="3545840"/>
            <a:ext cx="4176712" cy="240410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latin typeface="Maax Regular" panose="02000506000000020003" pitchFamily="2" charset="77"/>
              </a:defRPr>
            </a:lvl1pPr>
            <a:lvl2pPr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2000"/>
            </a:lvl5pPr>
          </a:lstStyle>
          <a:p>
            <a:r>
              <a:rPr lang="en-US" dirty="0"/>
              <a:t>Body Copy goes here.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magna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 diam </a:t>
            </a:r>
            <a:r>
              <a:rPr lang="en-US" dirty="0" err="1"/>
              <a:t>maecenas</a:t>
            </a:r>
            <a:r>
              <a:rPr lang="en-US" dirty="0"/>
              <a:t> sed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sem.</a:t>
            </a:r>
          </a:p>
        </p:txBody>
      </p:sp>
      <p:sp>
        <p:nvSpPr>
          <p:cNvPr id="13" name="Subheadline 9">
            <a:extLst>
              <a:ext uri="{FF2B5EF4-FFF2-40B4-BE49-F238E27FC236}">
                <a16:creationId xmlns:a16="http://schemas.microsoft.com/office/drawing/2014/main" id="{C2C603E0-7FB3-E647-867D-BCA68E08993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6" y="1908684"/>
            <a:ext cx="4176712" cy="1021503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rgbClr val="024731"/>
                </a:solidFill>
                <a:latin typeface="Maax Regular" panose="02000506000000020003" pitchFamily="2" charset="77"/>
              </a:defRPr>
            </a:lvl1pPr>
          </a:lstStyle>
          <a:p>
            <a:pPr lvl="0"/>
            <a:r>
              <a:rPr lang="en-US" dirty="0"/>
              <a:t>Sub-headline goes here.</a:t>
            </a:r>
          </a:p>
        </p:txBody>
      </p:sp>
      <p:sp>
        <p:nvSpPr>
          <p:cNvPr id="14" name="Headline 9">
            <a:extLst>
              <a:ext uri="{FF2B5EF4-FFF2-40B4-BE49-F238E27FC236}">
                <a16:creationId xmlns:a16="http://schemas.microsoft.com/office/drawing/2014/main" id="{317F5ABA-FDB8-844B-B953-605592C939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0749" y="489881"/>
            <a:ext cx="4176712" cy="1021503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chemeClr val="accent4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1" name="Confidential Footer Msg Placeholder">
            <a:extLst>
              <a:ext uri="{FF2B5EF4-FFF2-40B4-BE49-F238E27FC236}">
                <a16:creationId xmlns:a16="http://schemas.microsoft.com/office/drawing/2014/main" id="{6FBED7E4-08A1-9044-AB34-8D18B1F89EED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199963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/Cont, LT-|-Cont on G2">
    <p:bg>
      <p:bgPr>
        <a:solidFill>
          <a:srgbClr val="0247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XLT Bg 10">
            <a:extLst>
              <a:ext uri="{FF2B5EF4-FFF2-40B4-BE49-F238E27FC236}">
                <a16:creationId xmlns:a16="http://schemas.microsoft.com/office/drawing/2014/main" id="{6807E3FA-8685-432F-AF03-509A846AB74F}"/>
              </a:ext>
            </a:extLst>
          </p:cNvPr>
          <p:cNvSpPr/>
          <p:nvPr userDrawn="1"/>
        </p:nvSpPr>
        <p:spPr>
          <a:xfrm>
            <a:off x="0" y="0"/>
            <a:ext cx="476408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Slide Number 10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Content 10">
            <a:extLst>
              <a:ext uri="{FF2B5EF4-FFF2-40B4-BE49-F238E27FC236}">
                <a16:creationId xmlns:a16="http://schemas.microsoft.com/office/drawing/2014/main" id="{65696F17-593C-43FA-9640-5360BBD2BC8E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241005" y="476250"/>
            <a:ext cx="6471570" cy="54737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Main Text 10">
            <a:extLst>
              <a:ext uri="{FF2B5EF4-FFF2-40B4-BE49-F238E27FC236}">
                <a16:creationId xmlns:a16="http://schemas.microsoft.com/office/drawing/2014/main" id="{D65FC364-665D-324E-A52B-692142D856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426" y="3545840"/>
            <a:ext cx="4176712" cy="240410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latin typeface="Maax Regular" panose="02000506000000020003" pitchFamily="2" charset="77"/>
              </a:defRPr>
            </a:lvl1pPr>
            <a:lvl2pPr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2000"/>
            </a:lvl5pPr>
          </a:lstStyle>
          <a:p>
            <a:r>
              <a:rPr lang="en-US" dirty="0"/>
              <a:t>Body Copy goes here.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magna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 diam </a:t>
            </a:r>
            <a:r>
              <a:rPr lang="en-US" dirty="0" err="1"/>
              <a:t>maecenas</a:t>
            </a:r>
            <a:r>
              <a:rPr lang="en-US" dirty="0"/>
              <a:t> sed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sem.</a:t>
            </a:r>
          </a:p>
        </p:txBody>
      </p:sp>
      <p:sp>
        <p:nvSpPr>
          <p:cNvPr id="17" name="Subheadline 10">
            <a:extLst>
              <a:ext uri="{FF2B5EF4-FFF2-40B4-BE49-F238E27FC236}">
                <a16:creationId xmlns:a16="http://schemas.microsoft.com/office/drawing/2014/main" id="{F01B3C7D-DF2E-474B-9526-B8C417A4040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6" y="1908684"/>
            <a:ext cx="4176712" cy="1021503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rgbClr val="024731"/>
                </a:solidFill>
                <a:latin typeface="Maax Regular" panose="02000506000000020003" pitchFamily="2" charset="77"/>
              </a:defRPr>
            </a:lvl1pPr>
          </a:lstStyle>
          <a:p>
            <a:pPr lvl="0"/>
            <a:r>
              <a:rPr lang="en-US" dirty="0"/>
              <a:t>Sub-headline goes here.</a:t>
            </a:r>
          </a:p>
        </p:txBody>
      </p:sp>
      <p:sp>
        <p:nvSpPr>
          <p:cNvPr id="18" name="Headline 10">
            <a:extLst>
              <a:ext uri="{FF2B5EF4-FFF2-40B4-BE49-F238E27FC236}">
                <a16:creationId xmlns:a16="http://schemas.microsoft.com/office/drawing/2014/main" id="{2DE1AE8B-0218-8A46-B450-61BF15FCE5F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426" y="476250"/>
            <a:ext cx="4176712" cy="1021503"/>
          </a:xfrm>
        </p:spPr>
        <p:txBody>
          <a:bodyPr>
            <a:noAutofit/>
          </a:bodyPr>
          <a:lstStyle>
            <a:lvl1pPr marL="0" indent="0">
              <a:buNone/>
              <a:defRPr sz="2800" b="1" i="0">
                <a:solidFill>
                  <a:schemeClr val="accent4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1" name="Confidential Footer Msg Placeholder">
            <a:extLst>
              <a:ext uri="{FF2B5EF4-FFF2-40B4-BE49-F238E27FC236}">
                <a16:creationId xmlns:a16="http://schemas.microsoft.com/office/drawing/2014/main" id="{12EB005F-FCB5-9F4E-A951-F1BF57C6E8DB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142442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3EC6D-44E3-471A-A59D-7D8082234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1F9EF-9F13-48F2-B533-9711D42F1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64587-2FC2-4794-BEB4-0C3290DE5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D471F-E980-40FA-A1F5-5A9816E015D6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B9FD8-E21A-4FA3-BDDC-B9FC2F369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C2554-DB59-4D4B-8ECF-0B3B7DBB8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1780C-D547-49E7-B0BE-56BDEA24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440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tacked Text, LT">
    <p:bg>
      <p:bgPr>
        <a:solidFill>
          <a:srgbClr val="EEEE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11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Main Text 11">
            <a:extLst>
              <a:ext uri="{FF2B5EF4-FFF2-40B4-BE49-F238E27FC236}">
                <a16:creationId xmlns:a16="http://schemas.microsoft.com/office/drawing/2014/main" id="{D65FC364-665D-324E-A52B-692142D856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425" y="4056434"/>
            <a:ext cx="9793287" cy="1893515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latin typeface="Maax Regular" panose="02000506000000020003" pitchFamily="2" charset="77"/>
              </a:defRPr>
            </a:lvl1pPr>
            <a:lvl2pPr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2000"/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Body copy or points go here</a:t>
            </a:r>
          </a:p>
        </p:txBody>
      </p:sp>
      <p:sp>
        <p:nvSpPr>
          <p:cNvPr id="16" name="Subheadline 11">
            <a:extLst>
              <a:ext uri="{FF2B5EF4-FFF2-40B4-BE49-F238E27FC236}">
                <a16:creationId xmlns:a16="http://schemas.microsoft.com/office/drawing/2014/main" id="{24A29337-1DFA-B942-AF85-CAFFB2E5FB7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6" y="2077610"/>
            <a:ext cx="9793286" cy="1351390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rgbClr val="024731"/>
                </a:solidFill>
                <a:latin typeface="Maax Regular" panose="02000506000000020003" pitchFamily="2" charset="77"/>
              </a:defRPr>
            </a:lvl1pPr>
          </a:lstStyle>
          <a:p>
            <a:pPr lvl="0"/>
            <a:r>
              <a:rPr lang="en-US" dirty="0"/>
              <a:t>Subhead goes here.</a:t>
            </a:r>
          </a:p>
        </p:txBody>
      </p:sp>
      <p:sp>
        <p:nvSpPr>
          <p:cNvPr id="18" name="Headline 11">
            <a:extLst>
              <a:ext uri="{FF2B5EF4-FFF2-40B4-BE49-F238E27FC236}">
                <a16:creationId xmlns:a16="http://schemas.microsoft.com/office/drawing/2014/main" id="{6947F2EA-3AAC-5242-9E7B-2D66595777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426" y="443266"/>
            <a:ext cx="9793286" cy="1021503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rgbClr val="024731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9" name="Confidential Footer Msg Placeholder">
            <a:extLst>
              <a:ext uri="{FF2B5EF4-FFF2-40B4-BE49-F238E27FC236}">
                <a16:creationId xmlns:a16="http://schemas.microsoft.com/office/drawing/2014/main" id="{238819FD-E9FF-2944-A213-5D6E28709786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1721807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ig Quote Stacked Text, LT">
    <p:bg>
      <p:bgPr>
        <a:solidFill>
          <a:srgbClr val="EEEE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12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Subheadline 12">
            <a:extLst>
              <a:ext uri="{FF2B5EF4-FFF2-40B4-BE49-F238E27FC236}">
                <a16:creationId xmlns:a16="http://schemas.microsoft.com/office/drawing/2014/main" id="{20A7D6C8-639E-1F4E-92E9-83A93433BC0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9426" y="4727757"/>
            <a:ext cx="9793286" cy="669241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024731"/>
                </a:solidFill>
                <a:latin typeface="Maax Regular" panose="02000506000000020003" pitchFamily="2" charset="77"/>
              </a:defRPr>
            </a:lvl1pPr>
          </a:lstStyle>
          <a:p>
            <a:pPr lvl="0"/>
            <a:r>
              <a:rPr lang="en-US" dirty="0"/>
              <a:t>Subhead goes here. </a:t>
            </a:r>
          </a:p>
        </p:txBody>
      </p:sp>
      <p:sp>
        <p:nvSpPr>
          <p:cNvPr id="15" name="Quote 12">
            <a:extLst>
              <a:ext uri="{FF2B5EF4-FFF2-40B4-BE49-F238E27FC236}">
                <a16:creationId xmlns:a16="http://schemas.microsoft.com/office/drawing/2014/main" id="{C6258424-6F68-F148-BB5A-C82D39987D9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6" y="1605258"/>
            <a:ext cx="9793286" cy="2708834"/>
          </a:xfrm>
        </p:spPr>
        <p:txBody>
          <a:bodyPr>
            <a:no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sz="4400" b="1" i="0" dirty="0">
                <a:solidFill>
                  <a:schemeClr val="accent4"/>
                </a:solidFill>
                <a:latin typeface="MAAX-BLACK" panose="02000506000000020003" pitchFamily="2" charset="77"/>
              </a:rPr>
              <a:t>Long quote or large text goes here.</a:t>
            </a:r>
            <a:endParaRPr lang="en-US" dirty="0"/>
          </a:p>
        </p:txBody>
      </p:sp>
      <p:sp>
        <p:nvSpPr>
          <p:cNvPr id="13" name="Headline 12">
            <a:extLst>
              <a:ext uri="{FF2B5EF4-FFF2-40B4-BE49-F238E27FC236}">
                <a16:creationId xmlns:a16="http://schemas.microsoft.com/office/drawing/2014/main" id="{8C40ED8D-7719-FB4B-A927-4C52558BC73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426" y="467204"/>
            <a:ext cx="9793286" cy="736165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rgbClr val="024731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9" name="Confidential Footer Msg Placeholder">
            <a:extLst>
              <a:ext uri="{FF2B5EF4-FFF2-40B4-BE49-F238E27FC236}">
                <a16:creationId xmlns:a16="http://schemas.microsoft.com/office/drawing/2014/main" id="{31444386-B503-4342-8FFD-DDD1BFECACFB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44149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xt/Cont, 2C 3R, 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13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Content c2r3 13">
            <a:extLst>
              <a:ext uri="{FF2B5EF4-FFF2-40B4-BE49-F238E27FC236}">
                <a16:creationId xmlns:a16="http://schemas.microsoft.com/office/drawing/2014/main" id="{75A1C593-DBA0-2549-9EC3-3328B69B08F3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167439" y="4175421"/>
            <a:ext cx="5545136" cy="177452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point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point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point</a:t>
            </a:r>
          </a:p>
          <a:p>
            <a:pPr lvl="0"/>
            <a:endParaRPr lang="en-US" dirty="0"/>
          </a:p>
        </p:txBody>
      </p:sp>
      <p:sp>
        <p:nvSpPr>
          <p:cNvPr id="18" name="Content c2r2 13">
            <a:extLst>
              <a:ext uri="{FF2B5EF4-FFF2-40B4-BE49-F238E27FC236}">
                <a16:creationId xmlns:a16="http://schemas.microsoft.com/office/drawing/2014/main" id="{3B796B7F-6EF6-7D49-B884-6ECC6FF6A977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91145" y="2369467"/>
            <a:ext cx="5517082" cy="1730730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accent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body text here.</a:t>
            </a:r>
          </a:p>
        </p:txBody>
      </p:sp>
      <p:sp>
        <p:nvSpPr>
          <p:cNvPr id="20" name="Text c2r1 13">
            <a:extLst>
              <a:ext uri="{FF2B5EF4-FFF2-40B4-BE49-F238E27FC236}">
                <a16:creationId xmlns:a16="http://schemas.microsoft.com/office/drawing/2014/main" id="{31378EAB-FE5F-D84B-850B-958C520CDC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1787" y="1684516"/>
            <a:ext cx="5540788" cy="631301"/>
          </a:xfrm>
        </p:spPr>
        <p:txBody>
          <a:bodyPr anchor="ctr"/>
          <a:lstStyle>
            <a:lvl1pPr algn="l">
              <a:buNone/>
              <a:defRPr sz="3200" b="0" i="0">
                <a:solidFill>
                  <a:schemeClr val="accent1"/>
                </a:solidFill>
                <a:latin typeface="MAAX-MEDIUM" panose="02000506000000020003" pitchFamily="2" charset="77"/>
              </a:defRPr>
            </a:lvl1pPr>
          </a:lstStyle>
          <a:p>
            <a:pPr lvl="0"/>
            <a:r>
              <a:rPr lang="en-US" dirty="0"/>
              <a:t>Second point here</a:t>
            </a:r>
          </a:p>
        </p:txBody>
      </p:sp>
      <p:sp>
        <p:nvSpPr>
          <p:cNvPr id="14" name="Content c1r3 13">
            <a:extLst>
              <a:ext uri="{FF2B5EF4-FFF2-40B4-BE49-F238E27FC236}">
                <a16:creationId xmlns:a16="http://schemas.microsoft.com/office/drawing/2014/main" id="{5128B8CA-4869-3540-A2BF-6938FABF2C14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79425" y="4175423"/>
            <a:ext cx="5580063" cy="177452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point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point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point</a:t>
            </a:r>
          </a:p>
          <a:p>
            <a:pPr lvl="0"/>
            <a:endParaRPr lang="en-US" dirty="0"/>
          </a:p>
        </p:txBody>
      </p:sp>
      <p:sp>
        <p:nvSpPr>
          <p:cNvPr id="13" name="Content c1r2 13">
            <a:extLst>
              <a:ext uri="{FF2B5EF4-FFF2-40B4-BE49-F238E27FC236}">
                <a16:creationId xmlns:a16="http://schemas.microsoft.com/office/drawing/2014/main" id="{8D3A3E04-95A9-0440-A15C-BDC726D4E83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79425" y="2380255"/>
            <a:ext cx="5580064" cy="1730730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accent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body text here.</a:t>
            </a:r>
          </a:p>
        </p:txBody>
      </p:sp>
      <p:sp>
        <p:nvSpPr>
          <p:cNvPr id="15" name="Text c1r1 13">
            <a:extLst>
              <a:ext uri="{FF2B5EF4-FFF2-40B4-BE49-F238E27FC236}">
                <a16:creationId xmlns:a16="http://schemas.microsoft.com/office/drawing/2014/main" id="{3715242A-5901-E546-85DE-61A4ADBA7D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425" y="1684516"/>
            <a:ext cx="5580064" cy="631301"/>
          </a:xfrm>
        </p:spPr>
        <p:txBody>
          <a:bodyPr anchor="ctr"/>
          <a:lstStyle>
            <a:lvl1pPr algn="l">
              <a:buNone/>
              <a:defRPr sz="3200" b="0" i="0">
                <a:solidFill>
                  <a:schemeClr val="accent1"/>
                </a:solidFill>
                <a:latin typeface="MAAX-MEDIUM" panose="02000506000000020003" pitchFamily="2" charset="77"/>
              </a:defRPr>
            </a:lvl1pPr>
          </a:lstStyle>
          <a:p>
            <a:pPr lvl="0"/>
            <a:r>
              <a:rPr lang="en-US" dirty="0"/>
              <a:t>First point here</a:t>
            </a:r>
          </a:p>
        </p:txBody>
      </p:sp>
      <p:sp>
        <p:nvSpPr>
          <p:cNvPr id="17" name="Headline 13">
            <a:extLst>
              <a:ext uri="{FF2B5EF4-FFF2-40B4-BE49-F238E27FC236}">
                <a16:creationId xmlns:a16="http://schemas.microsoft.com/office/drawing/2014/main" id="{17DEE95E-140F-FF45-9970-A7EBEDEFF9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425" y="577691"/>
            <a:ext cx="9793286" cy="736165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rgbClr val="024731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6" name="Confidential Footer Msg Placeholder">
            <a:extLst>
              <a:ext uri="{FF2B5EF4-FFF2-40B4-BE49-F238E27FC236}">
                <a16:creationId xmlns:a16="http://schemas.microsoft.com/office/drawing/2014/main" id="{B4AD91D1-A0D5-A343-8B5F-188D86B365A9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1751091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xt/Cont, 2C 3R, G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14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bg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Content c2r3 14">
            <a:extLst>
              <a:ext uri="{FF2B5EF4-FFF2-40B4-BE49-F238E27FC236}">
                <a16:creationId xmlns:a16="http://schemas.microsoft.com/office/drawing/2014/main" id="{75A1C593-DBA0-2549-9EC3-3328B69B08F3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167439" y="4175421"/>
            <a:ext cx="5545136" cy="177452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point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point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point</a:t>
            </a:r>
          </a:p>
          <a:p>
            <a:pPr lvl="0"/>
            <a:endParaRPr lang="en-US" dirty="0"/>
          </a:p>
        </p:txBody>
      </p:sp>
      <p:sp>
        <p:nvSpPr>
          <p:cNvPr id="18" name="Content c2r2 14">
            <a:extLst>
              <a:ext uri="{FF2B5EF4-FFF2-40B4-BE49-F238E27FC236}">
                <a16:creationId xmlns:a16="http://schemas.microsoft.com/office/drawing/2014/main" id="{3B796B7F-6EF6-7D49-B884-6ECC6FF6A977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91145" y="2369467"/>
            <a:ext cx="5517082" cy="1730730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body text here.</a:t>
            </a:r>
          </a:p>
        </p:txBody>
      </p:sp>
      <p:sp>
        <p:nvSpPr>
          <p:cNvPr id="20" name="Text c2r1 14">
            <a:extLst>
              <a:ext uri="{FF2B5EF4-FFF2-40B4-BE49-F238E27FC236}">
                <a16:creationId xmlns:a16="http://schemas.microsoft.com/office/drawing/2014/main" id="{31378EAB-FE5F-D84B-850B-958C520CDC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1787" y="1684516"/>
            <a:ext cx="5540788" cy="631301"/>
          </a:xfrm>
        </p:spPr>
        <p:txBody>
          <a:bodyPr anchor="ctr"/>
          <a:lstStyle>
            <a:lvl1pPr algn="l">
              <a:buNone/>
              <a:defRPr sz="3200" b="0" i="0">
                <a:solidFill>
                  <a:schemeClr val="accent6"/>
                </a:solidFill>
                <a:latin typeface="MAAX-MEDIUM" panose="02000506000000020003" pitchFamily="2" charset="77"/>
              </a:defRPr>
            </a:lvl1pPr>
          </a:lstStyle>
          <a:p>
            <a:pPr lvl="0"/>
            <a:r>
              <a:rPr lang="en-US" dirty="0"/>
              <a:t>Second point here4</a:t>
            </a:r>
          </a:p>
        </p:txBody>
      </p:sp>
      <p:sp>
        <p:nvSpPr>
          <p:cNvPr id="13" name="Content c1r2 14">
            <a:extLst>
              <a:ext uri="{FF2B5EF4-FFF2-40B4-BE49-F238E27FC236}">
                <a16:creationId xmlns:a16="http://schemas.microsoft.com/office/drawing/2014/main" id="{8D3A3E04-95A9-0440-A15C-BDC726D4E83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60749" y="2379297"/>
            <a:ext cx="5580064" cy="1730730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body text here.</a:t>
            </a:r>
          </a:p>
        </p:txBody>
      </p:sp>
      <p:sp>
        <p:nvSpPr>
          <p:cNvPr id="14" name="Content c1r3 14">
            <a:extLst>
              <a:ext uri="{FF2B5EF4-FFF2-40B4-BE49-F238E27FC236}">
                <a16:creationId xmlns:a16="http://schemas.microsoft.com/office/drawing/2014/main" id="{5128B8CA-4869-3540-A2BF-6938FABF2C14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79425" y="4175423"/>
            <a:ext cx="5580063" cy="177452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point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point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point</a:t>
            </a:r>
          </a:p>
          <a:p>
            <a:pPr lvl="0"/>
            <a:endParaRPr lang="en-US" dirty="0"/>
          </a:p>
        </p:txBody>
      </p:sp>
      <p:sp>
        <p:nvSpPr>
          <p:cNvPr id="15" name="Text c1r1 14">
            <a:extLst>
              <a:ext uri="{FF2B5EF4-FFF2-40B4-BE49-F238E27FC236}">
                <a16:creationId xmlns:a16="http://schemas.microsoft.com/office/drawing/2014/main" id="{3715242A-5901-E546-85DE-61A4ADBA7D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425" y="1684516"/>
            <a:ext cx="5580064" cy="631301"/>
          </a:xfrm>
        </p:spPr>
        <p:txBody>
          <a:bodyPr anchor="ctr"/>
          <a:lstStyle>
            <a:lvl1pPr algn="l">
              <a:buNone/>
              <a:defRPr sz="3200" b="0" i="0">
                <a:solidFill>
                  <a:schemeClr val="accent6"/>
                </a:solidFill>
                <a:latin typeface="MAAX-MEDIUM" panose="02000506000000020003" pitchFamily="2" charset="77"/>
              </a:defRPr>
            </a:lvl1pPr>
          </a:lstStyle>
          <a:p>
            <a:pPr lvl="0"/>
            <a:r>
              <a:rPr lang="en-US" dirty="0"/>
              <a:t>First point here</a:t>
            </a:r>
          </a:p>
        </p:txBody>
      </p:sp>
      <p:sp>
        <p:nvSpPr>
          <p:cNvPr id="17" name="Headline 14">
            <a:extLst>
              <a:ext uri="{FF2B5EF4-FFF2-40B4-BE49-F238E27FC236}">
                <a16:creationId xmlns:a16="http://schemas.microsoft.com/office/drawing/2014/main" id="{62023671-7E08-BA43-BE42-71A7B657685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427" y="454855"/>
            <a:ext cx="9793286" cy="736165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chemeClr val="bg1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6" name="Confidential Footer Msg Placeholder">
            <a:extLst>
              <a:ext uri="{FF2B5EF4-FFF2-40B4-BE49-F238E27FC236}">
                <a16:creationId xmlns:a16="http://schemas.microsoft.com/office/drawing/2014/main" id="{FF81AE87-52EF-EF4D-997B-E055287BAF5A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16719274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xt-Lg Callout, 2C 2R, 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5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 c2r2 15">
            <a:extLst>
              <a:ext uri="{FF2B5EF4-FFF2-40B4-BE49-F238E27FC236}">
                <a16:creationId xmlns:a16="http://schemas.microsoft.com/office/drawing/2014/main" id="{63B1B1EC-9A80-4D7E-BAC7-31E09998EE9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835245" y="3174046"/>
            <a:ext cx="3959340" cy="278606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 marL="230188" indent="-230188">
              <a:defRPr sz="1400">
                <a:solidFill>
                  <a:schemeClr val="tx1"/>
                </a:solidFill>
              </a:defRPr>
            </a:lvl2pPr>
            <a:lvl3pPr marL="230188" indent="-230188">
              <a:defRPr sz="1400">
                <a:solidFill>
                  <a:schemeClr val="bg1"/>
                </a:solidFill>
              </a:defRPr>
            </a:lvl3pPr>
            <a:lvl4pPr marL="230188" indent="-230188">
              <a:defRPr sz="1400">
                <a:solidFill>
                  <a:schemeClr val="bg1"/>
                </a:solidFill>
              </a:defRPr>
            </a:lvl4pPr>
            <a:lvl5pPr marL="230188" indent="-230188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Content c2r1 15">
            <a:extLst>
              <a:ext uri="{FF2B5EF4-FFF2-40B4-BE49-F238E27FC236}">
                <a16:creationId xmlns:a16="http://schemas.microsoft.com/office/drawing/2014/main" id="{F627E604-4D59-4B45-88BF-10D2A1F9FB50}"/>
              </a:ext>
            </a:extLst>
          </p:cNvPr>
          <p:cNvSpPr>
            <a:spLocks noGrp="1"/>
          </p:cNvSpPr>
          <p:nvPr>
            <p:ph sz="half" idx="28" hasCustomPrompt="1"/>
          </p:nvPr>
        </p:nvSpPr>
        <p:spPr>
          <a:xfrm>
            <a:off x="6836229" y="2529090"/>
            <a:ext cx="3959340" cy="518897"/>
          </a:xfrm>
        </p:spPr>
        <p:txBody>
          <a:bodyPr anchor="t"/>
          <a:lstStyle>
            <a:lvl1pPr marL="0" indent="0" algn="l">
              <a:buNone/>
              <a:defRPr sz="3200" b="0" i="0">
                <a:solidFill>
                  <a:schemeClr val="accent1"/>
                </a:solidFill>
                <a:latin typeface="MAAX-MEDIUM" panose="02000506000000020003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Point Goes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30" name="-|- c2 15">
            <a:extLst>
              <a:ext uri="{FF2B5EF4-FFF2-40B4-BE49-F238E27FC236}">
                <a16:creationId xmlns:a16="http://schemas.microsoft.com/office/drawing/2014/main" id="{D540646C-EC54-E648-8DB1-5EB38D65C9EF}"/>
              </a:ext>
            </a:extLst>
          </p:cNvPr>
          <p:cNvCxnSpPr>
            <a:cxnSpLocks/>
          </p:cNvCxnSpPr>
          <p:nvPr/>
        </p:nvCxnSpPr>
        <p:spPr>
          <a:xfrm>
            <a:off x="6516413" y="2490951"/>
            <a:ext cx="0" cy="3459573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 c1r2 15">
            <a:extLst>
              <a:ext uri="{FF2B5EF4-FFF2-40B4-BE49-F238E27FC236}">
                <a16:creationId xmlns:a16="http://schemas.microsoft.com/office/drawing/2014/main" id="{AD8303F8-AB68-4832-87DB-26173FF617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98429" y="3174046"/>
            <a:ext cx="3959340" cy="278606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 marL="230188" indent="-230188">
              <a:defRPr sz="1400">
                <a:solidFill>
                  <a:schemeClr val="tx1"/>
                </a:solidFill>
              </a:defRPr>
            </a:lvl2pPr>
            <a:lvl3pPr marL="230188" indent="-230188">
              <a:defRPr sz="1400">
                <a:solidFill>
                  <a:schemeClr val="bg1"/>
                </a:solidFill>
              </a:defRPr>
            </a:lvl3pPr>
            <a:lvl4pPr marL="230188" indent="-230188">
              <a:defRPr sz="1400">
                <a:solidFill>
                  <a:schemeClr val="bg1"/>
                </a:solidFill>
              </a:defRPr>
            </a:lvl4pPr>
            <a:lvl5pPr marL="230188" indent="-230188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Content c1r1 15">
            <a:extLst>
              <a:ext uri="{FF2B5EF4-FFF2-40B4-BE49-F238E27FC236}">
                <a16:creationId xmlns:a16="http://schemas.microsoft.com/office/drawing/2014/main" id="{F889D862-E4A1-B547-B5A0-341D174CB5C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13801" y="2529090"/>
            <a:ext cx="3959340" cy="518897"/>
          </a:xfrm>
        </p:spPr>
        <p:txBody>
          <a:bodyPr anchor="t"/>
          <a:lstStyle>
            <a:lvl1pPr marL="0" indent="0" algn="l">
              <a:buNone/>
              <a:defRPr sz="3200" b="0" i="0">
                <a:solidFill>
                  <a:schemeClr val="accent1"/>
                </a:solidFill>
                <a:latin typeface="MAAX-MEDIUM" panose="02000506000000020003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Point Goes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26" name="-|- c1 15">
            <a:extLst>
              <a:ext uri="{FF2B5EF4-FFF2-40B4-BE49-F238E27FC236}">
                <a16:creationId xmlns:a16="http://schemas.microsoft.com/office/drawing/2014/main" id="{B984A4B1-E68F-5E41-94F9-49DCDB68BCE3}"/>
              </a:ext>
            </a:extLst>
          </p:cNvPr>
          <p:cNvCxnSpPr>
            <a:cxnSpLocks/>
          </p:cNvCxnSpPr>
          <p:nvPr/>
        </p:nvCxnSpPr>
        <p:spPr>
          <a:xfrm>
            <a:off x="493985" y="2490951"/>
            <a:ext cx="0" cy="3459573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Large Callout 15">
            <a:extLst>
              <a:ext uri="{FF2B5EF4-FFF2-40B4-BE49-F238E27FC236}">
                <a16:creationId xmlns:a16="http://schemas.microsoft.com/office/drawing/2014/main" id="{857C4D0B-ED5C-E541-B663-BD09959BE4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6" y="1094683"/>
            <a:ext cx="11233150" cy="962715"/>
          </a:xfrm>
        </p:spPr>
        <p:txBody>
          <a:bodyPr anchor="ctr"/>
          <a:lstStyle>
            <a:lvl1pPr algn="l">
              <a:buFontTx/>
              <a:buNone/>
              <a:defRPr sz="6000" b="1" i="0">
                <a:solidFill>
                  <a:srgbClr val="BED600"/>
                </a:solidFill>
                <a:latin typeface="Maax Regular" panose="02000506000000020003" pitchFamily="2" charset="77"/>
              </a:defRPr>
            </a:lvl1pPr>
          </a:lstStyle>
          <a:p>
            <a:pPr lvl="0"/>
            <a:r>
              <a:rPr lang="en-US" dirty="0"/>
              <a:t>Large Callout Here</a:t>
            </a:r>
          </a:p>
        </p:txBody>
      </p:sp>
      <p:sp>
        <p:nvSpPr>
          <p:cNvPr id="16" name="Headline 15">
            <a:extLst>
              <a:ext uri="{FF2B5EF4-FFF2-40B4-BE49-F238E27FC236}">
                <a16:creationId xmlns:a16="http://schemas.microsoft.com/office/drawing/2014/main" id="{F4B406F2-D654-5541-919E-989654F1FEA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426" y="418519"/>
            <a:ext cx="9793286" cy="493965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rgbClr val="024731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4" name="Confidential Footer Msg Placeholder">
            <a:extLst>
              <a:ext uri="{FF2B5EF4-FFF2-40B4-BE49-F238E27FC236}">
                <a16:creationId xmlns:a16="http://schemas.microsoft.com/office/drawing/2014/main" id="{B090327F-D00B-B545-BC6A-65F5BC443477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812622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xt-Lg Callout, 2C 2R, 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5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c1r2 15">
            <a:extLst>
              <a:ext uri="{FF2B5EF4-FFF2-40B4-BE49-F238E27FC236}">
                <a16:creationId xmlns:a16="http://schemas.microsoft.com/office/drawing/2014/main" id="{AD8303F8-AB68-4832-87DB-26173FF617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98498" y="1267315"/>
            <a:ext cx="11074175" cy="4814171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 marL="230188" indent="-230188">
              <a:defRPr sz="1600">
                <a:solidFill>
                  <a:schemeClr val="tx1"/>
                </a:solidFill>
              </a:defRPr>
            </a:lvl2pPr>
            <a:lvl3pPr marL="230188" indent="-230188">
              <a:defRPr sz="1400">
                <a:solidFill>
                  <a:schemeClr val="bg1"/>
                </a:solidFill>
              </a:defRPr>
            </a:lvl3pPr>
            <a:lvl4pPr marL="230188" indent="-230188">
              <a:defRPr sz="1400">
                <a:solidFill>
                  <a:schemeClr val="bg1"/>
                </a:solidFill>
              </a:defRPr>
            </a:lvl4pPr>
            <a:lvl5pPr marL="230188" indent="-230188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26" name="-|- c1 15">
            <a:extLst>
              <a:ext uri="{FF2B5EF4-FFF2-40B4-BE49-F238E27FC236}">
                <a16:creationId xmlns:a16="http://schemas.microsoft.com/office/drawing/2014/main" id="{B984A4B1-E68F-5E41-94F9-49DCDB68BCE3}"/>
              </a:ext>
            </a:extLst>
          </p:cNvPr>
          <p:cNvCxnSpPr>
            <a:cxnSpLocks/>
          </p:cNvCxnSpPr>
          <p:nvPr/>
        </p:nvCxnSpPr>
        <p:spPr>
          <a:xfrm>
            <a:off x="493985" y="1760801"/>
            <a:ext cx="0" cy="3459573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Headline 15">
            <a:extLst>
              <a:ext uri="{FF2B5EF4-FFF2-40B4-BE49-F238E27FC236}">
                <a16:creationId xmlns:a16="http://schemas.microsoft.com/office/drawing/2014/main" id="{F4B406F2-D654-5541-919E-989654F1FEA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3984" y="352168"/>
            <a:ext cx="11378695" cy="493965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rgbClr val="024731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4" name="Confidential Footer Msg Placeholder">
            <a:extLst>
              <a:ext uri="{FF2B5EF4-FFF2-40B4-BE49-F238E27FC236}">
                <a16:creationId xmlns:a16="http://schemas.microsoft.com/office/drawing/2014/main" id="{B090327F-D00B-B545-BC6A-65F5BC443477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10142623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xt-Lg Callout, 2C 2R, G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16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bg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c2r2 16">
            <a:extLst>
              <a:ext uri="{FF2B5EF4-FFF2-40B4-BE49-F238E27FC236}">
                <a16:creationId xmlns:a16="http://schemas.microsoft.com/office/drawing/2014/main" id="{789EF2FE-1732-49CF-B9A9-B6CAE5A5E32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835245" y="3174046"/>
            <a:ext cx="3959340" cy="278606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 marL="230188" indent="-230188">
              <a:defRPr sz="1400">
                <a:solidFill>
                  <a:schemeClr val="bg1"/>
                </a:solidFill>
              </a:defRPr>
            </a:lvl2pPr>
            <a:lvl3pPr marL="230188" indent="-230188">
              <a:defRPr sz="1400">
                <a:solidFill>
                  <a:schemeClr val="bg1"/>
                </a:solidFill>
              </a:defRPr>
            </a:lvl3pPr>
            <a:lvl4pPr marL="230188" indent="-230188">
              <a:defRPr sz="1400">
                <a:solidFill>
                  <a:schemeClr val="bg1"/>
                </a:solidFill>
              </a:defRPr>
            </a:lvl4pPr>
            <a:lvl5pPr marL="230188" indent="-230188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Content c2r1 16">
            <a:extLst>
              <a:ext uri="{FF2B5EF4-FFF2-40B4-BE49-F238E27FC236}">
                <a16:creationId xmlns:a16="http://schemas.microsoft.com/office/drawing/2014/main" id="{4FA7DBE0-8FCE-DD4C-B8F9-CB54BA6B43E6}"/>
              </a:ext>
            </a:extLst>
          </p:cNvPr>
          <p:cNvSpPr>
            <a:spLocks noGrp="1"/>
          </p:cNvSpPr>
          <p:nvPr>
            <p:ph sz="half" idx="28" hasCustomPrompt="1"/>
          </p:nvPr>
        </p:nvSpPr>
        <p:spPr>
          <a:xfrm>
            <a:off x="6836229" y="2529090"/>
            <a:ext cx="3959340" cy="518897"/>
          </a:xfrm>
        </p:spPr>
        <p:txBody>
          <a:bodyPr anchor="t"/>
          <a:lstStyle>
            <a:lvl1pPr marL="0" indent="0" algn="l">
              <a:buNone/>
              <a:defRPr sz="3200" b="0" i="0">
                <a:solidFill>
                  <a:schemeClr val="accent1"/>
                </a:solidFill>
                <a:latin typeface="MAAX-MEDIUM" panose="02000506000000020003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Point Goes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3" name="Text c1r2 16">
            <a:extLst>
              <a:ext uri="{FF2B5EF4-FFF2-40B4-BE49-F238E27FC236}">
                <a16:creationId xmlns:a16="http://schemas.microsoft.com/office/drawing/2014/main" id="{485C39C9-C564-4C36-847C-298D5C09FA4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98429" y="3174046"/>
            <a:ext cx="3959340" cy="278606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 marL="230188" indent="-230188">
              <a:defRPr sz="1400">
                <a:solidFill>
                  <a:schemeClr val="bg1"/>
                </a:solidFill>
              </a:defRPr>
            </a:lvl2pPr>
            <a:lvl3pPr marL="230188" indent="-230188">
              <a:defRPr sz="1400">
                <a:solidFill>
                  <a:schemeClr val="bg1"/>
                </a:solidFill>
              </a:defRPr>
            </a:lvl3pPr>
            <a:lvl4pPr marL="230188" indent="-230188">
              <a:defRPr sz="1400">
                <a:solidFill>
                  <a:schemeClr val="bg1"/>
                </a:solidFill>
              </a:defRPr>
            </a:lvl4pPr>
            <a:lvl5pPr marL="230188" indent="-230188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Content c1r1 16">
            <a:extLst>
              <a:ext uri="{FF2B5EF4-FFF2-40B4-BE49-F238E27FC236}">
                <a16:creationId xmlns:a16="http://schemas.microsoft.com/office/drawing/2014/main" id="{7E99771F-5D96-C34B-B99F-3DAE45B8B8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13801" y="2529090"/>
            <a:ext cx="3959340" cy="518897"/>
          </a:xfrm>
        </p:spPr>
        <p:txBody>
          <a:bodyPr anchor="t"/>
          <a:lstStyle>
            <a:lvl1pPr marL="0" indent="0" algn="l">
              <a:buNone/>
              <a:defRPr sz="3200" b="0" i="0">
                <a:solidFill>
                  <a:schemeClr val="accent1"/>
                </a:solidFill>
                <a:latin typeface="MAAX-MEDIUM" panose="02000506000000020003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Point Goes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29" name="-|- c1 16">
            <a:extLst>
              <a:ext uri="{FF2B5EF4-FFF2-40B4-BE49-F238E27FC236}">
                <a16:creationId xmlns:a16="http://schemas.microsoft.com/office/drawing/2014/main" id="{939361FB-90AA-4A48-9AB2-F11CEC4E4125}"/>
              </a:ext>
            </a:extLst>
          </p:cNvPr>
          <p:cNvCxnSpPr>
            <a:cxnSpLocks/>
          </p:cNvCxnSpPr>
          <p:nvPr userDrawn="1"/>
        </p:nvCxnSpPr>
        <p:spPr>
          <a:xfrm>
            <a:off x="493985" y="2490951"/>
            <a:ext cx="0" cy="345957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Headline 16">
            <a:extLst>
              <a:ext uri="{FF2B5EF4-FFF2-40B4-BE49-F238E27FC236}">
                <a16:creationId xmlns:a16="http://schemas.microsoft.com/office/drawing/2014/main" id="{5D8A733D-6A42-204C-994D-B67EAA8BF6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427" y="421550"/>
            <a:ext cx="9793286" cy="736165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chemeClr val="bg1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28" name="Lg Callout 16">
            <a:extLst>
              <a:ext uri="{FF2B5EF4-FFF2-40B4-BE49-F238E27FC236}">
                <a16:creationId xmlns:a16="http://schemas.microsoft.com/office/drawing/2014/main" id="{63069B60-9FE5-4A48-8739-2FE34967F08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6" y="1094683"/>
            <a:ext cx="11233150" cy="962715"/>
          </a:xfrm>
        </p:spPr>
        <p:txBody>
          <a:bodyPr anchor="ctr"/>
          <a:lstStyle>
            <a:lvl1pPr algn="l">
              <a:buFontTx/>
              <a:buNone/>
              <a:defRPr sz="6000" b="1" i="0">
                <a:solidFill>
                  <a:srgbClr val="BED600"/>
                </a:solidFill>
                <a:latin typeface="Maax Regular" panose="02000506000000020003" pitchFamily="2" charset="77"/>
              </a:defRPr>
            </a:lvl1pPr>
          </a:lstStyle>
          <a:p>
            <a:pPr lvl="0"/>
            <a:r>
              <a:rPr lang="en-US" dirty="0"/>
              <a:t>Large Callout Here</a:t>
            </a:r>
          </a:p>
        </p:txBody>
      </p:sp>
      <p:cxnSp>
        <p:nvCxnSpPr>
          <p:cNvPr id="13" name="-|- c1 16">
            <a:extLst>
              <a:ext uri="{FF2B5EF4-FFF2-40B4-BE49-F238E27FC236}">
                <a16:creationId xmlns:a16="http://schemas.microsoft.com/office/drawing/2014/main" id="{59C6BD01-7F09-4348-8AE7-E11ACA037A81}"/>
              </a:ext>
            </a:extLst>
          </p:cNvPr>
          <p:cNvCxnSpPr>
            <a:cxnSpLocks/>
          </p:cNvCxnSpPr>
          <p:nvPr userDrawn="1"/>
        </p:nvCxnSpPr>
        <p:spPr>
          <a:xfrm>
            <a:off x="6559119" y="2490951"/>
            <a:ext cx="0" cy="345957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Confidential Footer Msg Placeholder">
            <a:extLst>
              <a:ext uri="{FF2B5EF4-FFF2-40B4-BE49-F238E27FC236}">
                <a16:creationId xmlns:a16="http://schemas.microsoft.com/office/drawing/2014/main" id="{ED2A070B-9091-A346-8719-F15F686E007C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680210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ext/Cont, 2C L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17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bg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c2 17">
            <a:extLst>
              <a:ext uri="{FF2B5EF4-FFF2-40B4-BE49-F238E27FC236}">
                <a16:creationId xmlns:a16="http://schemas.microsoft.com/office/drawing/2014/main" id="{7ECDA126-6D0E-1340-B5AC-8E28F507C33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167437" y="1507786"/>
            <a:ext cx="5545137" cy="4442163"/>
          </a:xfrm>
          <a:ln>
            <a:noFill/>
          </a:ln>
        </p:spPr>
        <p:txBody>
          <a:bodyPr/>
          <a:lstStyle>
            <a:lvl1pPr indent="-2286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Maax Regular" panose="02000506000000020003" pitchFamily="2" charset="77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Point or body copy here</a:t>
            </a:r>
          </a:p>
        </p:txBody>
      </p:sp>
      <p:sp>
        <p:nvSpPr>
          <p:cNvPr id="13" name="Lg Text c1 17">
            <a:extLst>
              <a:ext uri="{FF2B5EF4-FFF2-40B4-BE49-F238E27FC236}">
                <a16:creationId xmlns:a16="http://schemas.microsoft.com/office/drawing/2014/main" id="{96FA01D1-B3F1-7A4C-A2EA-83F8781B48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2472" y="1511473"/>
            <a:ext cx="5545136" cy="4438476"/>
          </a:xfrm>
        </p:spPr>
        <p:txBody>
          <a:bodyPr>
            <a:noAutofit/>
          </a:bodyPr>
          <a:lstStyle>
            <a:lvl1pPr marL="0" indent="0">
              <a:buNone/>
              <a:defRPr sz="4400" b="1" i="0">
                <a:solidFill>
                  <a:schemeClr val="accent2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sz="4400" b="1" i="0" dirty="0">
                <a:solidFill>
                  <a:srgbClr val="7AB800"/>
                </a:solidFill>
                <a:latin typeface="MAAX-BLACK" panose="02000506000000020003" pitchFamily="2" charset="77"/>
              </a:rPr>
              <a:t>Long quote or large text goes here.</a:t>
            </a:r>
            <a:endParaRPr lang="en-US" dirty="0"/>
          </a:p>
        </p:txBody>
      </p:sp>
      <p:sp>
        <p:nvSpPr>
          <p:cNvPr id="12" name="Headline 17">
            <a:extLst>
              <a:ext uri="{FF2B5EF4-FFF2-40B4-BE49-F238E27FC236}">
                <a16:creationId xmlns:a16="http://schemas.microsoft.com/office/drawing/2014/main" id="{E8D67794-5017-CB4D-BA8C-1973502C84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427" y="499364"/>
            <a:ext cx="9793286" cy="736165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chemeClr val="accent4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9" name="Confidential Footer Msg Placeholder">
            <a:extLst>
              <a:ext uri="{FF2B5EF4-FFF2-40B4-BE49-F238E27FC236}">
                <a16:creationId xmlns:a16="http://schemas.microsoft.com/office/drawing/2014/main" id="{438DE3AF-0921-6A4F-9E54-F1A88CAA26FD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tx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5771611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ext/Cont, 2C G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18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bg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c2 18">
            <a:extLst>
              <a:ext uri="{FF2B5EF4-FFF2-40B4-BE49-F238E27FC236}">
                <a16:creationId xmlns:a16="http://schemas.microsoft.com/office/drawing/2014/main" id="{7ECDA126-6D0E-1340-B5AC-8E28F507C33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167437" y="1507786"/>
            <a:ext cx="5545137" cy="4442163"/>
          </a:xfrm>
          <a:ln>
            <a:noFill/>
          </a:ln>
        </p:spPr>
        <p:txBody>
          <a:bodyPr/>
          <a:lstStyle>
            <a:lvl1pPr indent="-2286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Maax Regular" panose="02000506000000020003" pitchFamily="2" charset="77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Point or body copy here</a:t>
            </a:r>
          </a:p>
        </p:txBody>
      </p:sp>
      <p:sp>
        <p:nvSpPr>
          <p:cNvPr id="13" name="Lg Text c1 18">
            <a:extLst>
              <a:ext uri="{FF2B5EF4-FFF2-40B4-BE49-F238E27FC236}">
                <a16:creationId xmlns:a16="http://schemas.microsoft.com/office/drawing/2014/main" id="{96FA01D1-B3F1-7A4C-A2EA-83F8781B48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2472" y="1511473"/>
            <a:ext cx="5545136" cy="4438476"/>
          </a:xfrm>
        </p:spPr>
        <p:txBody>
          <a:bodyPr>
            <a:noAutofit/>
          </a:bodyPr>
          <a:lstStyle>
            <a:lvl1pPr marL="0" indent="0">
              <a:buNone/>
              <a:defRPr sz="4400" b="1" i="0">
                <a:solidFill>
                  <a:schemeClr val="accent6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sz="4400" b="1" i="0" dirty="0">
                <a:solidFill>
                  <a:schemeClr val="accent6"/>
                </a:solidFill>
                <a:latin typeface="MAAX-BLACK" panose="02000506000000020003" pitchFamily="2" charset="77"/>
              </a:rPr>
              <a:t>Long quote or large text goes here.</a:t>
            </a:r>
            <a:endParaRPr lang="en-US" dirty="0"/>
          </a:p>
        </p:txBody>
      </p:sp>
      <p:sp>
        <p:nvSpPr>
          <p:cNvPr id="12" name="Headline 18">
            <a:extLst>
              <a:ext uri="{FF2B5EF4-FFF2-40B4-BE49-F238E27FC236}">
                <a16:creationId xmlns:a16="http://schemas.microsoft.com/office/drawing/2014/main" id="{E8D67794-5017-CB4D-BA8C-1973502C84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427" y="499364"/>
            <a:ext cx="9793286" cy="736165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chemeClr val="bg1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9" name="Confidential Footer Msg Placeholder">
            <a:extLst>
              <a:ext uri="{FF2B5EF4-FFF2-40B4-BE49-F238E27FC236}">
                <a16:creationId xmlns:a16="http://schemas.microsoft.com/office/drawing/2014/main" id="{D1521604-1AAD-5542-B903-FC854743236D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32866442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ext/Cont, 2C G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18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bg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c2 18">
            <a:extLst>
              <a:ext uri="{FF2B5EF4-FFF2-40B4-BE49-F238E27FC236}">
                <a16:creationId xmlns:a16="http://schemas.microsoft.com/office/drawing/2014/main" id="{7ECDA126-6D0E-1340-B5AC-8E28F507C33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167437" y="1507786"/>
            <a:ext cx="5545137" cy="4442163"/>
          </a:xfrm>
          <a:ln>
            <a:noFill/>
          </a:ln>
        </p:spPr>
        <p:txBody>
          <a:bodyPr/>
          <a:lstStyle>
            <a:lvl1pPr indent="-2286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Maax Regular" panose="02000506000000020003" pitchFamily="2" charset="77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Point or body copy here</a:t>
            </a:r>
          </a:p>
        </p:txBody>
      </p:sp>
      <p:sp>
        <p:nvSpPr>
          <p:cNvPr id="13" name="Lg Text c1 18">
            <a:extLst>
              <a:ext uri="{FF2B5EF4-FFF2-40B4-BE49-F238E27FC236}">
                <a16:creationId xmlns:a16="http://schemas.microsoft.com/office/drawing/2014/main" id="{96FA01D1-B3F1-7A4C-A2EA-83F8781B48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2472" y="1511473"/>
            <a:ext cx="5545136" cy="4438476"/>
          </a:xfrm>
        </p:spPr>
        <p:txBody>
          <a:bodyPr>
            <a:noAutofit/>
          </a:bodyPr>
          <a:lstStyle>
            <a:lvl1pPr marL="0" indent="0">
              <a:buNone/>
              <a:defRPr sz="4400" b="1" i="0">
                <a:solidFill>
                  <a:schemeClr val="accent6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sz="4400" b="1" i="0" dirty="0">
                <a:solidFill>
                  <a:schemeClr val="accent6"/>
                </a:solidFill>
                <a:latin typeface="MAAX-BLACK" panose="02000506000000020003" pitchFamily="2" charset="77"/>
              </a:rPr>
              <a:t>Long quote or large text goes here.</a:t>
            </a:r>
            <a:endParaRPr lang="en-US" dirty="0"/>
          </a:p>
        </p:txBody>
      </p:sp>
      <p:sp>
        <p:nvSpPr>
          <p:cNvPr id="12" name="Headline 18">
            <a:extLst>
              <a:ext uri="{FF2B5EF4-FFF2-40B4-BE49-F238E27FC236}">
                <a16:creationId xmlns:a16="http://schemas.microsoft.com/office/drawing/2014/main" id="{E8D67794-5017-CB4D-BA8C-1973502C84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427" y="499364"/>
            <a:ext cx="9793286" cy="736165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chemeClr val="bg1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9" name="Confidential Footer Msg Placeholder">
            <a:extLst>
              <a:ext uri="{FF2B5EF4-FFF2-40B4-BE49-F238E27FC236}">
                <a16:creationId xmlns:a16="http://schemas.microsoft.com/office/drawing/2014/main" id="{D1521604-1AAD-5542-B903-FC854743236D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368838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9BBD1-98F6-4EE3-BDD6-CE4F89E32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38991-EF73-4C88-9EE9-00444C35A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159D3-C34D-4776-B92D-C30AAB8EA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D471F-E980-40FA-A1F5-5A9816E015D6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0EC66-C614-4DBC-97D7-0FA6D5940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4A806-AA03-4790-8EE5-F595B48F4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1780C-D547-49E7-B0BE-56BDEA24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380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Img---Txt, 4C 2R 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19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c4r2 19">
            <a:extLst>
              <a:ext uri="{FF2B5EF4-FFF2-40B4-BE49-F238E27FC236}">
                <a16:creationId xmlns:a16="http://schemas.microsoft.com/office/drawing/2014/main" id="{249CD89F-2B56-C742-B0D9-9E0B785259C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80080" y="3566239"/>
            <a:ext cx="2732496" cy="2383711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defRPr sz="2000"/>
            </a:lvl5pPr>
          </a:lstStyle>
          <a:p>
            <a:pPr lvl="0"/>
            <a:r>
              <a:rPr lang="en-US" dirty="0"/>
              <a:t>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4" name="Picture c4r1 19">
            <a:extLst>
              <a:ext uri="{FF2B5EF4-FFF2-40B4-BE49-F238E27FC236}">
                <a16:creationId xmlns:a16="http://schemas.microsoft.com/office/drawing/2014/main" id="{50EBEAF5-80F2-5146-9025-8EDB92D9F088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976585" y="1308419"/>
            <a:ext cx="2748744" cy="2007817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c3r2 19">
            <a:extLst>
              <a:ext uri="{FF2B5EF4-FFF2-40B4-BE49-F238E27FC236}">
                <a16:creationId xmlns:a16="http://schemas.microsoft.com/office/drawing/2014/main" id="{C89C47D2-8DCB-9B48-925A-93012D9F410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82910" y="3566239"/>
            <a:ext cx="2684865" cy="2383711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defRPr sz="2000"/>
            </a:lvl5pPr>
          </a:lstStyle>
          <a:p>
            <a:pPr lvl="0"/>
            <a:r>
              <a:rPr lang="en-US" dirty="0"/>
              <a:t>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1" name="Picture c3r1 19">
            <a:extLst>
              <a:ext uri="{FF2B5EF4-FFF2-40B4-BE49-F238E27FC236}">
                <a16:creationId xmlns:a16="http://schemas.microsoft.com/office/drawing/2014/main" id="{17B7FEF5-1ECF-554A-B88B-0C04ED4724E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163382" y="1303303"/>
            <a:ext cx="2748744" cy="2007817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c2r2 19">
            <a:extLst>
              <a:ext uri="{FF2B5EF4-FFF2-40B4-BE49-F238E27FC236}">
                <a16:creationId xmlns:a16="http://schemas.microsoft.com/office/drawing/2014/main" id="{631F3247-FC30-B945-9C78-1676024D8EB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6556" y="3566239"/>
            <a:ext cx="2720195" cy="2383711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defRPr sz="2000"/>
            </a:lvl5pPr>
          </a:lstStyle>
          <a:p>
            <a:pPr lvl="0"/>
            <a:r>
              <a:rPr lang="en-US" dirty="0"/>
              <a:t>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4" name="Picture c2r1 19">
            <a:extLst>
              <a:ext uri="{FF2B5EF4-FFF2-40B4-BE49-F238E27FC236}">
                <a16:creationId xmlns:a16="http://schemas.microsoft.com/office/drawing/2014/main" id="{EFC1B34A-2541-1D4E-9816-A5A91B604C0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25356" y="1308419"/>
            <a:ext cx="2748744" cy="2007817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c1r2 19">
            <a:extLst>
              <a:ext uri="{FF2B5EF4-FFF2-40B4-BE49-F238E27FC236}">
                <a16:creationId xmlns:a16="http://schemas.microsoft.com/office/drawing/2014/main" id="{47FCFDAC-9049-3B47-A6DA-D4BF3E2F2CD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9424" y="3566239"/>
            <a:ext cx="2734049" cy="2383711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defRPr sz="2000"/>
            </a:lvl5pPr>
          </a:lstStyle>
          <a:p>
            <a:pPr lvl="0"/>
            <a:r>
              <a:rPr lang="en-US" dirty="0"/>
              <a:t>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3" name="Picture c1r1 19">
            <a:extLst>
              <a:ext uri="{FF2B5EF4-FFF2-40B4-BE49-F238E27FC236}">
                <a16:creationId xmlns:a16="http://schemas.microsoft.com/office/drawing/2014/main" id="{40AF94DA-A061-BB4C-A62C-2D1805C995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1804" y="1308419"/>
            <a:ext cx="2748744" cy="2007817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Headline 19">
            <a:extLst>
              <a:ext uri="{FF2B5EF4-FFF2-40B4-BE49-F238E27FC236}">
                <a16:creationId xmlns:a16="http://schemas.microsoft.com/office/drawing/2014/main" id="{7809A2B9-CED2-5D45-8051-3F72A360D5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9427" y="446841"/>
            <a:ext cx="9793286" cy="736165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rgbClr val="024731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5" name="Confidential Footer Msg Placeholder">
            <a:extLst>
              <a:ext uri="{FF2B5EF4-FFF2-40B4-BE49-F238E27FC236}">
                <a16:creationId xmlns:a16="http://schemas.microsoft.com/office/drawing/2014/main" id="{87DAD9CC-34B4-A04C-87B1-7869617B196C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2692841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Img---Txt, 4C 2R 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c1r2 19">
            <a:extLst>
              <a:ext uri="{FF2B5EF4-FFF2-40B4-BE49-F238E27FC236}">
                <a16:creationId xmlns:a16="http://schemas.microsoft.com/office/drawing/2014/main" id="{47FCFDAC-9049-3B47-A6DA-D4BF3E2F2CD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9424" y="5047158"/>
            <a:ext cx="2738171" cy="902792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defRPr sz="2000"/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3" name="Picture c1r1 19">
            <a:extLst>
              <a:ext uri="{FF2B5EF4-FFF2-40B4-BE49-F238E27FC236}">
                <a16:creationId xmlns:a16="http://schemas.microsoft.com/office/drawing/2014/main" id="{40AF94DA-A061-BB4C-A62C-2D1805C995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1804" y="1308419"/>
            <a:ext cx="2748744" cy="348791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Slide Number 19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c4r2 19">
            <a:extLst>
              <a:ext uri="{FF2B5EF4-FFF2-40B4-BE49-F238E27FC236}">
                <a16:creationId xmlns:a16="http://schemas.microsoft.com/office/drawing/2014/main" id="{249CD89F-2B56-C742-B0D9-9E0B785259C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93934" y="5047158"/>
            <a:ext cx="2718642" cy="902792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defRPr sz="2000"/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4" name="Picture c4r1 19">
            <a:extLst>
              <a:ext uri="{FF2B5EF4-FFF2-40B4-BE49-F238E27FC236}">
                <a16:creationId xmlns:a16="http://schemas.microsoft.com/office/drawing/2014/main" id="{50EBEAF5-80F2-5146-9025-8EDB92D9F088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003148" y="1308419"/>
            <a:ext cx="2748744" cy="348791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c3r2 19">
            <a:extLst>
              <a:ext uri="{FF2B5EF4-FFF2-40B4-BE49-F238E27FC236}">
                <a16:creationId xmlns:a16="http://schemas.microsoft.com/office/drawing/2014/main" id="{C89C47D2-8DCB-9B48-925A-93012D9F410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68580" y="5047158"/>
            <a:ext cx="2729216" cy="902792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 marL="457200" indent="0">
              <a:lnSpc>
                <a:spcPct val="100000"/>
              </a:lnSpc>
              <a:buNone/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defRPr sz="2000"/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Picture c3r1 19">
            <a:extLst>
              <a:ext uri="{FF2B5EF4-FFF2-40B4-BE49-F238E27FC236}">
                <a16:creationId xmlns:a16="http://schemas.microsoft.com/office/drawing/2014/main" id="{17B7FEF5-1ECF-554A-B88B-0C04ED4724E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163382" y="1303303"/>
            <a:ext cx="2748744" cy="348791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c2r2 19">
            <a:extLst>
              <a:ext uri="{FF2B5EF4-FFF2-40B4-BE49-F238E27FC236}">
                <a16:creationId xmlns:a16="http://schemas.microsoft.com/office/drawing/2014/main" id="{631F3247-FC30-B945-9C78-1676024D8EB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3733" y="5047158"/>
            <a:ext cx="2758709" cy="902792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defRPr sz="2000"/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4" name="Picture c2r1 19">
            <a:extLst>
              <a:ext uri="{FF2B5EF4-FFF2-40B4-BE49-F238E27FC236}">
                <a16:creationId xmlns:a16="http://schemas.microsoft.com/office/drawing/2014/main" id="{EFC1B34A-2541-1D4E-9816-A5A91B604C0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25356" y="1308419"/>
            <a:ext cx="2748744" cy="348791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Headline 19">
            <a:extLst>
              <a:ext uri="{FF2B5EF4-FFF2-40B4-BE49-F238E27FC236}">
                <a16:creationId xmlns:a16="http://schemas.microsoft.com/office/drawing/2014/main" id="{7809A2B9-CED2-5D45-8051-3F72A360D5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9427" y="474683"/>
            <a:ext cx="9793286" cy="736165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rgbClr val="024731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cxnSp>
        <p:nvCxnSpPr>
          <p:cNvPr id="27" name="--- c1 19">
            <a:extLst>
              <a:ext uri="{FF2B5EF4-FFF2-40B4-BE49-F238E27FC236}">
                <a16:creationId xmlns:a16="http://schemas.microsoft.com/office/drawing/2014/main" id="{A7097950-5850-DA4C-A624-97DFD837CCDA}"/>
              </a:ext>
            </a:extLst>
          </p:cNvPr>
          <p:cNvCxnSpPr>
            <a:cxnSpLocks/>
          </p:cNvCxnSpPr>
          <p:nvPr userDrawn="1"/>
        </p:nvCxnSpPr>
        <p:spPr>
          <a:xfrm>
            <a:off x="427563" y="4954702"/>
            <a:ext cx="2790032" cy="0"/>
          </a:xfrm>
          <a:prstGeom prst="line">
            <a:avLst/>
          </a:prstGeom>
          <a:ln w="22225">
            <a:solidFill>
              <a:srgbClr val="00693C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3" name="--- c1 19">
            <a:extLst>
              <a:ext uri="{FF2B5EF4-FFF2-40B4-BE49-F238E27FC236}">
                <a16:creationId xmlns:a16="http://schemas.microsoft.com/office/drawing/2014/main" id="{4B1BF97E-8175-D242-B448-53F486D5527D}"/>
              </a:ext>
            </a:extLst>
          </p:cNvPr>
          <p:cNvCxnSpPr>
            <a:cxnSpLocks/>
          </p:cNvCxnSpPr>
          <p:nvPr userDrawn="1"/>
        </p:nvCxnSpPr>
        <p:spPr>
          <a:xfrm>
            <a:off x="3305233" y="4954702"/>
            <a:ext cx="2790767" cy="0"/>
          </a:xfrm>
          <a:prstGeom prst="line">
            <a:avLst/>
          </a:prstGeom>
          <a:ln w="22225">
            <a:solidFill>
              <a:srgbClr val="00693C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7" name="--- c1 19">
            <a:extLst>
              <a:ext uri="{FF2B5EF4-FFF2-40B4-BE49-F238E27FC236}">
                <a16:creationId xmlns:a16="http://schemas.microsoft.com/office/drawing/2014/main" id="{B7D19228-9C04-ED43-8C66-3145F2797115}"/>
              </a:ext>
            </a:extLst>
          </p:cNvPr>
          <p:cNvCxnSpPr>
            <a:cxnSpLocks/>
          </p:cNvCxnSpPr>
          <p:nvPr userDrawn="1"/>
        </p:nvCxnSpPr>
        <p:spPr>
          <a:xfrm>
            <a:off x="6152502" y="4954702"/>
            <a:ext cx="2759624" cy="0"/>
          </a:xfrm>
          <a:prstGeom prst="line">
            <a:avLst/>
          </a:prstGeom>
          <a:ln w="22225">
            <a:solidFill>
              <a:srgbClr val="00693C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8" name="--- c1 19">
            <a:extLst>
              <a:ext uri="{FF2B5EF4-FFF2-40B4-BE49-F238E27FC236}">
                <a16:creationId xmlns:a16="http://schemas.microsoft.com/office/drawing/2014/main" id="{F3A08809-247B-4D47-945C-F26DC28AA424}"/>
              </a:ext>
            </a:extLst>
          </p:cNvPr>
          <p:cNvCxnSpPr>
            <a:cxnSpLocks/>
          </p:cNvCxnSpPr>
          <p:nvPr userDrawn="1"/>
        </p:nvCxnSpPr>
        <p:spPr>
          <a:xfrm>
            <a:off x="8986318" y="4954702"/>
            <a:ext cx="2759624" cy="0"/>
          </a:xfrm>
          <a:prstGeom prst="line">
            <a:avLst/>
          </a:prstGeom>
          <a:ln w="22225">
            <a:solidFill>
              <a:srgbClr val="00693C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9" name="Confidential Footer Msg Placeholder">
            <a:extLst>
              <a:ext uri="{FF2B5EF4-FFF2-40B4-BE49-F238E27FC236}">
                <a16:creationId xmlns:a16="http://schemas.microsoft.com/office/drawing/2014/main" id="{303FBFDE-77C6-2840-8F7C-32D4695D12A3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7026405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ext, 2C 3R 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20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43" y="6223431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8" name="Text c2r3 20">
            <a:extLst>
              <a:ext uri="{FF2B5EF4-FFF2-40B4-BE49-F238E27FC236}">
                <a16:creationId xmlns:a16="http://schemas.microsoft.com/office/drawing/2014/main" id="{988AD8CA-36D2-004C-B43E-6661BB471E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90703" y="4784734"/>
            <a:ext cx="5511856" cy="116521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latin typeface="Maax Regular" panose="02000506000000020003" pitchFamily="2" charset="77"/>
              </a:defRPr>
            </a:lvl1pPr>
            <a:lvl2pPr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2000"/>
            </a:lvl5pPr>
          </a:lstStyle>
          <a:p>
            <a:pPr lvl="0"/>
            <a:r>
              <a:rPr lang="en-US" dirty="0"/>
              <a:t>Body here.</a:t>
            </a:r>
          </a:p>
        </p:txBody>
      </p:sp>
      <p:cxnSp>
        <p:nvCxnSpPr>
          <p:cNvPr id="31" name="--- c2 20">
            <a:extLst>
              <a:ext uri="{FF2B5EF4-FFF2-40B4-BE49-F238E27FC236}">
                <a16:creationId xmlns:a16="http://schemas.microsoft.com/office/drawing/2014/main" id="{D5776897-F88D-9C42-AC52-83726CBF4DB4}"/>
              </a:ext>
            </a:extLst>
          </p:cNvPr>
          <p:cNvCxnSpPr>
            <a:cxnSpLocks/>
          </p:cNvCxnSpPr>
          <p:nvPr/>
        </p:nvCxnSpPr>
        <p:spPr>
          <a:xfrm>
            <a:off x="6167438" y="4606824"/>
            <a:ext cx="5596002" cy="0"/>
          </a:xfrm>
          <a:prstGeom prst="line">
            <a:avLst/>
          </a:prstGeom>
          <a:ln w="22225">
            <a:solidFill>
              <a:srgbClr val="00693C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5" name="Text c2r2 20">
            <a:extLst>
              <a:ext uri="{FF2B5EF4-FFF2-40B4-BE49-F238E27FC236}">
                <a16:creationId xmlns:a16="http://schemas.microsoft.com/office/drawing/2014/main" id="{E64685CC-E8A3-8F4D-AF97-24D5042AC73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90703" y="4044456"/>
            <a:ext cx="5511856" cy="55825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  <a:lvl2pPr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2000"/>
            </a:lvl5pPr>
          </a:lstStyle>
          <a:p>
            <a:r>
              <a:rPr lang="en-US" sz="3200" b="0" i="0" dirty="0">
                <a:solidFill>
                  <a:schemeClr val="accent4"/>
                </a:solidFill>
                <a:latin typeface="MAAX-MEDIUM" panose="02000506000000020003" pitchFamily="2" charset="77"/>
              </a:rPr>
              <a:t>Title or subhead goes here</a:t>
            </a:r>
            <a:endParaRPr lang="en-US" sz="3200" b="0" i="0" dirty="0">
              <a:solidFill>
                <a:schemeClr val="accent4"/>
              </a:solidFill>
              <a:latin typeface="Maax Regular" panose="02000506000000020003" pitchFamily="2" charset="77"/>
            </a:endParaRPr>
          </a:p>
        </p:txBody>
      </p:sp>
      <p:sp>
        <p:nvSpPr>
          <p:cNvPr id="27" name="Text c2r1 20">
            <a:extLst>
              <a:ext uri="{FF2B5EF4-FFF2-40B4-BE49-F238E27FC236}">
                <a16:creationId xmlns:a16="http://schemas.microsoft.com/office/drawing/2014/main" id="{8912FB7A-E91B-4577-BE1C-C4BFE71CC00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67438" y="1520015"/>
            <a:ext cx="5539388" cy="234653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c1r3 20">
            <a:extLst>
              <a:ext uri="{FF2B5EF4-FFF2-40B4-BE49-F238E27FC236}">
                <a16:creationId xmlns:a16="http://schemas.microsoft.com/office/drawing/2014/main" id="{0A8F2471-7113-A843-8F9C-3E2231012C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9442" y="4784734"/>
            <a:ext cx="5580063" cy="116521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latin typeface="Maax Regular" panose="02000506000000020003" pitchFamily="2" charset="77"/>
              </a:defRPr>
            </a:lvl1pPr>
            <a:lvl2pPr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2000"/>
            </a:lvl5pPr>
          </a:lstStyle>
          <a:p>
            <a:pPr lvl="0"/>
            <a:r>
              <a:rPr lang="en-US" dirty="0"/>
              <a:t>Body here.</a:t>
            </a:r>
          </a:p>
        </p:txBody>
      </p:sp>
      <p:cxnSp>
        <p:nvCxnSpPr>
          <p:cNvPr id="26" name="--- c1 20">
            <a:extLst>
              <a:ext uri="{FF2B5EF4-FFF2-40B4-BE49-F238E27FC236}">
                <a16:creationId xmlns:a16="http://schemas.microsoft.com/office/drawing/2014/main" id="{861FEFE2-98FA-0249-A2D9-C77C282C1C13}"/>
              </a:ext>
            </a:extLst>
          </p:cNvPr>
          <p:cNvCxnSpPr>
            <a:cxnSpLocks/>
          </p:cNvCxnSpPr>
          <p:nvPr/>
        </p:nvCxnSpPr>
        <p:spPr>
          <a:xfrm>
            <a:off x="460479" y="4606824"/>
            <a:ext cx="5596002" cy="0"/>
          </a:xfrm>
          <a:prstGeom prst="line">
            <a:avLst/>
          </a:prstGeom>
          <a:ln w="22225">
            <a:solidFill>
              <a:srgbClr val="00693C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2" name="Text c1r2 20">
            <a:extLst>
              <a:ext uri="{FF2B5EF4-FFF2-40B4-BE49-F238E27FC236}">
                <a16:creationId xmlns:a16="http://schemas.microsoft.com/office/drawing/2014/main" id="{6B4AEE13-361E-7540-AC07-A599B1B4869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0295" y="4044456"/>
            <a:ext cx="5511856" cy="5582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  <a:lvl2pPr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2000"/>
            </a:lvl5pPr>
          </a:lstStyle>
          <a:p>
            <a:r>
              <a:rPr lang="en-US" sz="3200" b="0" i="0" dirty="0">
                <a:solidFill>
                  <a:schemeClr val="accent4"/>
                </a:solidFill>
                <a:latin typeface="MAAX-MEDIUM" panose="02000506000000020003" pitchFamily="2" charset="77"/>
              </a:rPr>
              <a:t>Title or subhead goes here</a:t>
            </a:r>
            <a:endParaRPr lang="en-US" sz="3200" b="0" i="0" dirty="0">
              <a:solidFill>
                <a:schemeClr val="accent4"/>
              </a:solidFill>
              <a:latin typeface="Maax Regular" panose="02000506000000020003" pitchFamily="2" charset="77"/>
            </a:endParaRPr>
          </a:p>
        </p:txBody>
      </p:sp>
      <p:sp>
        <p:nvSpPr>
          <p:cNvPr id="10" name="Text c1r1 20">
            <a:extLst>
              <a:ext uri="{FF2B5EF4-FFF2-40B4-BE49-F238E27FC236}">
                <a16:creationId xmlns:a16="http://schemas.microsoft.com/office/drawing/2014/main" id="{217B015B-9C8C-4097-B1AF-C6CC02A3395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9427" y="1520015"/>
            <a:ext cx="5590078" cy="234653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Headline 20">
            <a:extLst>
              <a:ext uri="{FF2B5EF4-FFF2-40B4-BE49-F238E27FC236}">
                <a16:creationId xmlns:a16="http://schemas.microsoft.com/office/drawing/2014/main" id="{5F60D2B4-1DC7-904B-A6E1-51654F4530E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9427" y="510369"/>
            <a:ext cx="9793286" cy="736165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rgbClr val="024731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5" name="Confidential Footer Msg Placeholder">
            <a:extLst>
              <a:ext uri="{FF2B5EF4-FFF2-40B4-BE49-F238E27FC236}">
                <a16:creationId xmlns:a16="http://schemas.microsoft.com/office/drawing/2014/main" id="{65BB4DBF-472C-5044-8BDD-8160BBC88F45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12986533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Img/Text, 2C 3R 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21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8" name="Text c2r3 21">
            <a:extLst>
              <a:ext uri="{FF2B5EF4-FFF2-40B4-BE49-F238E27FC236}">
                <a16:creationId xmlns:a16="http://schemas.microsoft.com/office/drawing/2014/main" id="{988AD8CA-36D2-004C-B43E-6661BB471E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90703" y="4784734"/>
            <a:ext cx="5511856" cy="116521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latin typeface="Maax Regular" panose="02000506000000020003" pitchFamily="2" charset="77"/>
              </a:defRPr>
            </a:lvl1pPr>
            <a:lvl2pPr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2000"/>
            </a:lvl5pPr>
          </a:lstStyle>
          <a:p>
            <a:pPr lvl="0"/>
            <a:r>
              <a:rPr lang="en-US" dirty="0"/>
              <a:t>Body here.</a:t>
            </a:r>
          </a:p>
        </p:txBody>
      </p:sp>
      <p:sp>
        <p:nvSpPr>
          <p:cNvPr id="35" name="Text c2r2 21">
            <a:extLst>
              <a:ext uri="{FF2B5EF4-FFF2-40B4-BE49-F238E27FC236}">
                <a16:creationId xmlns:a16="http://schemas.microsoft.com/office/drawing/2014/main" id="{E64685CC-E8A3-8F4D-AF97-24D5042AC73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90703" y="4044456"/>
            <a:ext cx="5511856" cy="37528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  <a:lvl2pPr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2000"/>
            </a:lvl5pPr>
          </a:lstStyle>
          <a:p>
            <a:r>
              <a:rPr lang="en-US" sz="3200" b="0" i="0" dirty="0">
                <a:solidFill>
                  <a:schemeClr val="accent4"/>
                </a:solidFill>
                <a:latin typeface="MAAX-MEDIUM" panose="02000506000000020003" pitchFamily="2" charset="77"/>
              </a:rPr>
              <a:t>Title or subhead goes here</a:t>
            </a:r>
            <a:endParaRPr lang="en-US" sz="3200" b="0" i="0" dirty="0">
              <a:solidFill>
                <a:schemeClr val="accent4"/>
              </a:solidFill>
              <a:latin typeface="Maax Regular" panose="02000506000000020003" pitchFamily="2" charset="77"/>
            </a:endParaRPr>
          </a:p>
        </p:txBody>
      </p:sp>
      <p:sp>
        <p:nvSpPr>
          <p:cNvPr id="24" name="Img c2r1 21">
            <a:extLst>
              <a:ext uri="{FF2B5EF4-FFF2-40B4-BE49-F238E27FC236}">
                <a16:creationId xmlns:a16="http://schemas.microsoft.com/office/drawing/2014/main" id="{3E77F929-29EE-4190-9177-230D8D2373F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67438" y="1313232"/>
            <a:ext cx="5548265" cy="255331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c1r3 21">
            <a:extLst>
              <a:ext uri="{FF2B5EF4-FFF2-40B4-BE49-F238E27FC236}">
                <a16:creationId xmlns:a16="http://schemas.microsoft.com/office/drawing/2014/main" id="{0A8F2471-7113-A843-8F9C-3E2231012C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9442" y="4784734"/>
            <a:ext cx="5580063" cy="116521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latin typeface="Maax Regular" panose="02000506000000020003" pitchFamily="2" charset="77"/>
              </a:defRPr>
            </a:lvl1pPr>
            <a:lvl2pPr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2000"/>
            </a:lvl5pPr>
          </a:lstStyle>
          <a:p>
            <a:pPr lvl="0"/>
            <a:r>
              <a:rPr lang="en-US" dirty="0"/>
              <a:t>Body here.</a:t>
            </a:r>
          </a:p>
        </p:txBody>
      </p:sp>
      <p:sp>
        <p:nvSpPr>
          <p:cNvPr id="42" name="Text c1r2 21">
            <a:extLst>
              <a:ext uri="{FF2B5EF4-FFF2-40B4-BE49-F238E27FC236}">
                <a16:creationId xmlns:a16="http://schemas.microsoft.com/office/drawing/2014/main" id="{6B4AEE13-361E-7540-AC07-A599B1B4869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0295" y="4044456"/>
            <a:ext cx="5511856" cy="37528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  <a:lvl2pPr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2000"/>
            </a:lvl5pPr>
          </a:lstStyle>
          <a:p>
            <a:r>
              <a:rPr lang="en-US" sz="3200" b="0" i="0" dirty="0">
                <a:solidFill>
                  <a:schemeClr val="accent4"/>
                </a:solidFill>
                <a:latin typeface="MAAX-MEDIUM" panose="02000506000000020003" pitchFamily="2" charset="77"/>
              </a:rPr>
              <a:t>Title or subhead goes here</a:t>
            </a:r>
            <a:endParaRPr lang="en-US" sz="3200" b="0" i="0" dirty="0">
              <a:solidFill>
                <a:schemeClr val="accent4"/>
              </a:solidFill>
              <a:latin typeface="Maax Regular" panose="02000506000000020003" pitchFamily="2" charset="77"/>
            </a:endParaRPr>
          </a:p>
        </p:txBody>
      </p:sp>
      <p:sp>
        <p:nvSpPr>
          <p:cNvPr id="23" name="Img c1r1 21">
            <a:extLst>
              <a:ext uri="{FF2B5EF4-FFF2-40B4-BE49-F238E27FC236}">
                <a16:creationId xmlns:a16="http://schemas.microsoft.com/office/drawing/2014/main" id="{52F63A83-F861-49B0-8B28-71D912B148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9426" y="1313232"/>
            <a:ext cx="5590079" cy="255331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Headline 21">
            <a:extLst>
              <a:ext uri="{FF2B5EF4-FFF2-40B4-BE49-F238E27FC236}">
                <a16:creationId xmlns:a16="http://schemas.microsoft.com/office/drawing/2014/main" id="{5F60D2B4-1DC7-904B-A6E1-51654F4530E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9426" y="399156"/>
            <a:ext cx="9793286" cy="736165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rgbClr val="024731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3" name="Confidential Footer Msg Placeholder">
            <a:extLst>
              <a:ext uri="{FF2B5EF4-FFF2-40B4-BE49-F238E27FC236}">
                <a16:creationId xmlns:a16="http://schemas.microsoft.com/office/drawing/2014/main" id="{2FD664BF-3239-0345-9377-53BE83106AB4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6541939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Lg Img, 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22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Img 22">
            <a:extLst>
              <a:ext uri="{FF2B5EF4-FFF2-40B4-BE49-F238E27FC236}">
                <a16:creationId xmlns:a16="http://schemas.microsoft.com/office/drawing/2014/main" id="{8E1D49D4-1C79-EC45-BDED-F3FAC1307A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9425" y="476250"/>
            <a:ext cx="11233150" cy="54737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Confidential Footer Msg Placeholder">
            <a:extLst>
              <a:ext uri="{FF2B5EF4-FFF2-40B4-BE49-F238E27FC236}">
                <a16:creationId xmlns:a16="http://schemas.microsoft.com/office/drawing/2014/main" id="{BFCF416F-93F8-BF41-B066-F1C535B55362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471253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Img, 4C LT">
    <p:bg>
      <p:bgPr>
        <a:solidFill>
          <a:srgbClr val="EEEE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23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Img c4 23">
            <a:extLst>
              <a:ext uri="{FF2B5EF4-FFF2-40B4-BE49-F238E27FC236}">
                <a16:creationId xmlns:a16="http://schemas.microsoft.com/office/drawing/2014/main" id="{7C1520E7-845E-8A4F-A59D-813944BCA86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981400" y="476250"/>
            <a:ext cx="2736850" cy="54737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Img c3 23">
            <a:extLst>
              <a:ext uri="{FF2B5EF4-FFF2-40B4-BE49-F238E27FC236}">
                <a16:creationId xmlns:a16="http://schemas.microsoft.com/office/drawing/2014/main" id="{9B63D850-245D-2043-9245-4F453EA997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70106" y="476250"/>
            <a:ext cx="2697669" cy="54737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Img c2 23">
            <a:extLst>
              <a:ext uri="{FF2B5EF4-FFF2-40B4-BE49-F238E27FC236}">
                <a16:creationId xmlns:a16="http://schemas.microsoft.com/office/drawing/2014/main" id="{A3E9F493-17C1-B04B-A5D7-9E8003A72D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29629" y="476250"/>
            <a:ext cx="2736850" cy="54737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Img c1 23">
            <a:extLst>
              <a:ext uri="{FF2B5EF4-FFF2-40B4-BE49-F238E27FC236}">
                <a16:creationId xmlns:a16="http://schemas.microsoft.com/office/drawing/2014/main" id="{8E1D49D4-1C79-EC45-BDED-F3FAC1307A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9425" y="476250"/>
            <a:ext cx="2736850" cy="54737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fidential Footer Msg Placeholder">
            <a:extLst>
              <a:ext uri="{FF2B5EF4-FFF2-40B4-BE49-F238E27FC236}">
                <a16:creationId xmlns:a16="http://schemas.microsoft.com/office/drawing/2014/main" id="{3372EDB7-3D62-FF43-824D-D1B5A16F0A49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11084487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ank, LT">
    <p:bg>
      <p:bgPr>
        <a:solidFill>
          <a:srgbClr val="EEEE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24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fidential Footer Msg Placeholder">
            <a:extLst>
              <a:ext uri="{FF2B5EF4-FFF2-40B4-BE49-F238E27FC236}">
                <a16:creationId xmlns:a16="http://schemas.microsoft.com/office/drawing/2014/main" id="{EBE8D466-0D2B-E14F-A08F-263BEEBF7AF1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38418735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, 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25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fidential Footer Msg Placeholder">
            <a:extLst>
              <a:ext uri="{FF2B5EF4-FFF2-40B4-BE49-F238E27FC236}">
                <a16:creationId xmlns:a16="http://schemas.microsoft.com/office/drawing/2014/main" id="{9DE01C5A-CB4D-014B-89A6-91837CE7D69D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929409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lank, G2">
    <p:bg>
      <p:bgPr>
        <a:solidFill>
          <a:srgbClr val="0247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tr Pres Title or Date 26">
            <a:extLst>
              <a:ext uri="{FF2B5EF4-FFF2-40B4-BE49-F238E27FC236}">
                <a16:creationId xmlns:a16="http://schemas.microsoft.com/office/drawing/2014/main" id="{258AEC6B-BC98-4D3B-B51E-20B43FBA87D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or Date in Footer</a:t>
            </a:r>
          </a:p>
        </p:txBody>
      </p:sp>
      <p:sp>
        <p:nvSpPr>
          <p:cNvPr id="3" name="Dept in Footer 26">
            <a:extLst>
              <a:ext uri="{FF2B5EF4-FFF2-40B4-BE49-F238E27FC236}">
                <a16:creationId xmlns:a16="http://schemas.microsoft.com/office/drawing/2014/main" id="{49073DDC-57E2-4596-9BF2-D1AF43BED83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NAME IN FOOTER</a:t>
            </a:r>
          </a:p>
        </p:txBody>
      </p:sp>
      <p:sp>
        <p:nvSpPr>
          <p:cNvPr id="6" name="Slide Number 26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bg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CF490C-2785-BA47-AC95-CC94AA143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7013" y="3013487"/>
            <a:ext cx="8599006" cy="831026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7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7" name="Confidential Footer Msg Placeholder">
            <a:extLst>
              <a:ext uri="{FF2B5EF4-FFF2-40B4-BE49-F238E27FC236}">
                <a16:creationId xmlns:a16="http://schemas.microsoft.com/office/drawing/2014/main" id="{8EB563AD-6886-0A47-901E-8D344E17DD88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4561565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vider, G2-|-Img">
    <p:bg>
      <p:bgPr>
        <a:solidFill>
          <a:srgbClr val="0247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30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bg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Img 30">
            <a:extLst>
              <a:ext uri="{FF2B5EF4-FFF2-40B4-BE49-F238E27FC236}">
                <a16:creationId xmlns:a16="http://schemas.microsoft.com/office/drawing/2014/main" id="{4B261F7C-C44B-44BA-9EBF-C5A60FA79E4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0"/>
            <a:ext cx="6096000" cy="6858000"/>
          </a:xfrm>
          <a:custGeom>
            <a:avLst/>
            <a:gdLst>
              <a:gd name="connsiteX0" fmla="*/ 4766742 w 6096000"/>
              <a:gd name="connsiteY0" fmla="*/ 6194342 h 6858000"/>
              <a:gd name="connsiteX1" fmla="*/ 4874086 w 6096000"/>
              <a:gd name="connsiteY1" fmla="*/ 6642767 h 6858000"/>
              <a:gd name="connsiteX2" fmla="*/ 5865933 w 6096000"/>
              <a:gd name="connsiteY2" fmla="*/ 6642767 h 6858000"/>
              <a:gd name="connsiteX3" fmla="*/ 5758589 w 6096000"/>
              <a:gd name="connsiteY3" fmla="*/ 6194342 h 6858000"/>
              <a:gd name="connsiteX4" fmla="*/ 1473327 w 6096000"/>
              <a:gd name="connsiteY4" fmla="*/ 6194342 h 6858000"/>
              <a:gd name="connsiteX5" fmla="*/ 1473327 w 6096000"/>
              <a:gd name="connsiteY5" fmla="*/ 6632575 h 6858000"/>
              <a:gd name="connsiteX6" fmla="*/ 3646439 w 6096000"/>
              <a:gd name="connsiteY6" fmla="*/ 6632575 h 6858000"/>
              <a:gd name="connsiteX7" fmla="*/ 3646439 w 6096000"/>
              <a:gd name="connsiteY7" fmla="*/ 6194342 h 6858000"/>
              <a:gd name="connsiteX8" fmla="*/ 0 w 6096000"/>
              <a:gd name="connsiteY8" fmla="*/ 0 h 6858000"/>
              <a:gd name="connsiteX9" fmla="*/ 6096000 w 6096000"/>
              <a:gd name="connsiteY9" fmla="*/ 0 h 6858000"/>
              <a:gd name="connsiteX10" fmla="*/ 6096000 w 6096000"/>
              <a:gd name="connsiteY10" fmla="*/ 6858000 h 6858000"/>
              <a:gd name="connsiteX11" fmla="*/ 0 w 6096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6000" h="6858000">
                <a:moveTo>
                  <a:pt x="4766742" y="6194342"/>
                </a:moveTo>
                <a:lnTo>
                  <a:pt x="4874086" y="6642767"/>
                </a:lnTo>
                <a:lnTo>
                  <a:pt x="5865933" y="6642767"/>
                </a:lnTo>
                <a:lnTo>
                  <a:pt x="5758589" y="6194342"/>
                </a:lnTo>
                <a:close/>
                <a:moveTo>
                  <a:pt x="1473327" y="6194342"/>
                </a:moveTo>
                <a:lnTo>
                  <a:pt x="1473327" y="6632575"/>
                </a:lnTo>
                <a:lnTo>
                  <a:pt x="3646439" y="6632575"/>
                </a:lnTo>
                <a:lnTo>
                  <a:pt x="3646439" y="6194342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30">
            <a:extLst>
              <a:ext uri="{FF2B5EF4-FFF2-40B4-BE49-F238E27FC236}">
                <a16:creationId xmlns:a16="http://schemas.microsoft.com/office/drawing/2014/main" id="{2B42E473-77EB-AA40-A6A0-15299922E4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3536950"/>
            <a:ext cx="5563606" cy="2431009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600" b="0" i="0">
                <a:solidFill>
                  <a:schemeClr val="bg1"/>
                </a:solidFill>
                <a:latin typeface="Maax Regular" panose="02000506000000020003" pitchFamily="2" charset="77"/>
              </a:defRPr>
            </a:lvl1pPr>
            <a:lvl2pPr>
              <a:buFontTx/>
              <a:buNone/>
              <a:defRPr b="0" i="0">
                <a:solidFill>
                  <a:schemeClr val="bg1"/>
                </a:solidFill>
                <a:latin typeface="MAAX-MEDIUM" panose="02000506000000020003" pitchFamily="2" charset="77"/>
              </a:defRPr>
            </a:lvl2pPr>
            <a:lvl3pPr>
              <a:buFontTx/>
              <a:buNone/>
              <a:defRPr b="0" i="0">
                <a:solidFill>
                  <a:schemeClr val="bg1"/>
                </a:solidFill>
                <a:latin typeface="MAAX-MEDIUM" panose="02000506000000020003" pitchFamily="2" charset="77"/>
              </a:defRPr>
            </a:lvl3pPr>
            <a:lvl4pPr>
              <a:buFontTx/>
              <a:buNone/>
              <a:defRPr b="0" i="0">
                <a:solidFill>
                  <a:schemeClr val="bg1"/>
                </a:solidFill>
                <a:latin typeface="MAAX-MEDIUM" panose="02000506000000020003" pitchFamily="2" charset="77"/>
              </a:defRPr>
            </a:lvl4pPr>
            <a:lvl5pPr>
              <a:buFontTx/>
              <a:buNone/>
              <a:defRPr b="0" i="0">
                <a:solidFill>
                  <a:schemeClr val="bg1"/>
                </a:solidFill>
                <a:latin typeface="MAAX-MEDIUM" panose="02000506000000020003" pitchFamily="2" charset="77"/>
              </a:defRPr>
            </a:lvl5pPr>
          </a:lstStyle>
          <a:p>
            <a:pPr lvl="0"/>
            <a:r>
              <a:rPr lang="en-US" dirty="0"/>
              <a:t>Secondary text here. </a:t>
            </a:r>
          </a:p>
        </p:txBody>
      </p:sp>
      <p:sp>
        <p:nvSpPr>
          <p:cNvPr id="12" name="Title 30">
            <a:extLst>
              <a:ext uri="{FF2B5EF4-FFF2-40B4-BE49-F238E27FC236}">
                <a16:creationId xmlns:a16="http://schemas.microsoft.com/office/drawing/2014/main" id="{E1318C48-A5C4-1240-9C4C-1DB9D9879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1"/>
            <a:ext cx="5563605" cy="2844799"/>
          </a:xfrm>
          <a:prstGeom prst="rect">
            <a:avLst/>
          </a:prstGeom>
        </p:spPr>
        <p:txBody>
          <a:bodyPr anchor="t"/>
          <a:lstStyle>
            <a:lvl1pPr>
              <a:defRPr sz="6500" b="1" i="0">
                <a:solidFill>
                  <a:schemeClr val="accent6"/>
                </a:solidFill>
                <a:latin typeface="MAAX-BLACK" panose="02000506000000020003" pitchFamily="2" charset="77"/>
              </a:defRPr>
            </a:lvl1pPr>
          </a:lstStyle>
          <a:p>
            <a:r>
              <a:rPr lang="en-US" dirty="0"/>
              <a:t>Divider Page 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8" name="Confidential Footer Msg Placeholder">
            <a:extLst>
              <a:ext uri="{FF2B5EF4-FFF2-40B4-BE49-F238E27FC236}">
                <a16:creationId xmlns:a16="http://schemas.microsoft.com/office/drawing/2014/main" id="{6FD5BDDF-38D7-AE4A-BC0A-FBAE1F37683E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2586208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DB4A7-5ED0-4D3E-923D-5E9D70C1E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06BA1-6639-4F5A-8742-DB3099AE51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27DFE5-187D-4039-B8A5-8EAF6E0BE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93C408-73FC-412F-8A7C-39E6BFDD3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D471F-E980-40FA-A1F5-5A9816E015D6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F02EEE-D53E-4047-88CC-E1E19BF1B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7CC38-164E-419B-868C-581D900C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1780C-D547-49E7-B0BE-56BDEA24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732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hanks, LT over WM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LTBg 32">
            <a:extLst>
              <a:ext uri="{FF2B5EF4-FFF2-40B4-BE49-F238E27FC236}">
                <a16:creationId xmlns:a16="http://schemas.microsoft.com/office/drawing/2014/main" id="{486B66E1-5259-4795-941C-283DE22C2C53}"/>
              </a:ext>
            </a:extLst>
          </p:cNvPr>
          <p:cNvSpPr/>
          <p:nvPr userDrawn="1"/>
        </p:nvSpPr>
        <p:spPr>
          <a:xfrm>
            <a:off x="0" y="0"/>
            <a:ext cx="12192000" cy="3441357"/>
          </a:xfrm>
          <a:prstGeom prst="rect">
            <a:avLst/>
          </a:prstGeom>
          <a:solidFill>
            <a:srgbClr val="EEEE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32">
            <a:extLst>
              <a:ext uri="{FF2B5EF4-FFF2-40B4-BE49-F238E27FC236}">
                <a16:creationId xmlns:a16="http://schemas.microsoft.com/office/drawing/2014/main" id="{CC55AF13-45F2-8245-B8B1-F86656C44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bg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 32">
            <a:extLst>
              <a:ext uri="{FF2B5EF4-FFF2-40B4-BE49-F238E27FC236}">
                <a16:creationId xmlns:a16="http://schemas.microsoft.com/office/drawing/2014/main" id="{D38621F4-3A27-4A6D-9536-BEA60A2283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4" y="3536950"/>
            <a:ext cx="9780225" cy="2413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600" b="0" i="0">
                <a:solidFill>
                  <a:schemeClr val="bg1"/>
                </a:solidFill>
                <a:latin typeface="Maax Regular" panose="02000506000000020003" pitchFamily="2" charset="77"/>
              </a:defRPr>
            </a:lvl1pPr>
            <a:lvl2pPr>
              <a:buFontTx/>
              <a:buNone/>
              <a:defRPr b="0" i="0">
                <a:solidFill>
                  <a:schemeClr val="bg1"/>
                </a:solidFill>
                <a:latin typeface="MAAX-MEDIUM" panose="02000506000000020003" pitchFamily="2" charset="77"/>
              </a:defRPr>
            </a:lvl2pPr>
            <a:lvl3pPr>
              <a:buFontTx/>
              <a:buNone/>
              <a:defRPr b="0" i="0">
                <a:solidFill>
                  <a:schemeClr val="bg1"/>
                </a:solidFill>
                <a:latin typeface="MAAX-MEDIUM" panose="02000506000000020003" pitchFamily="2" charset="77"/>
              </a:defRPr>
            </a:lvl3pPr>
            <a:lvl4pPr>
              <a:buFontTx/>
              <a:buNone/>
              <a:defRPr b="0" i="0">
                <a:solidFill>
                  <a:schemeClr val="bg1"/>
                </a:solidFill>
                <a:latin typeface="MAAX-MEDIUM" panose="02000506000000020003" pitchFamily="2" charset="77"/>
              </a:defRPr>
            </a:lvl4pPr>
            <a:lvl5pPr>
              <a:buFontTx/>
              <a:buNone/>
              <a:defRPr b="0" i="0">
                <a:solidFill>
                  <a:schemeClr val="bg1"/>
                </a:solidFill>
                <a:latin typeface="MAAX-MEDIUM" panose="02000506000000020003" pitchFamily="2" charset="77"/>
              </a:defRPr>
            </a:lvl5pPr>
          </a:lstStyle>
          <a:p>
            <a:pPr lvl="0"/>
            <a:r>
              <a:rPr lang="en-US" dirty="0"/>
              <a:t>Secondary text here. </a:t>
            </a:r>
          </a:p>
        </p:txBody>
      </p:sp>
      <p:sp>
        <p:nvSpPr>
          <p:cNvPr id="11" name="Title 32">
            <a:extLst>
              <a:ext uri="{FF2B5EF4-FFF2-40B4-BE49-F238E27FC236}">
                <a16:creationId xmlns:a16="http://schemas.microsoft.com/office/drawing/2014/main" id="{BB6A14A9-94B7-574D-8A7D-3BD7EC1097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1"/>
            <a:ext cx="9793288" cy="2844799"/>
          </a:xfrm>
          <a:prstGeom prst="rect">
            <a:avLst/>
          </a:prstGeom>
        </p:spPr>
        <p:txBody>
          <a:bodyPr anchor="t"/>
          <a:lstStyle>
            <a:lvl1pPr>
              <a:defRPr sz="6500" b="1" i="0">
                <a:solidFill>
                  <a:schemeClr val="accent4"/>
                </a:solidFill>
                <a:latin typeface="MAAX-BLACK" panose="02000506000000020003" pitchFamily="2" charset="77"/>
              </a:defRPr>
            </a:lvl1pPr>
          </a:lstStyle>
          <a:p>
            <a:r>
              <a:rPr lang="en-US" dirty="0"/>
              <a:t>“Thank you.” message here</a:t>
            </a:r>
          </a:p>
        </p:txBody>
      </p:sp>
      <p:sp>
        <p:nvSpPr>
          <p:cNvPr id="8" name="Confidential Footer Msg Placeholder">
            <a:extLst>
              <a:ext uri="{FF2B5EF4-FFF2-40B4-BE49-F238E27FC236}">
                <a16:creationId xmlns:a16="http://schemas.microsoft.com/office/drawing/2014/main" id="{BB276384-4870-5B4D-86E4-8F85AF2D2DAB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39216154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Get in Touch, LT-|-Im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35">
            <a:extLst>
              <a:ext uri="{FF2B5EF4-FFF2-40B4-BE49-F238E27FC236}">
                <a16:creationId xmlns:a16="http://schemas.microsoft.com/office/drawing/2014/main" id="{CC55AF13-45F2-8245-B8B1-F86656C44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Img 35">
            <a:extLst>
              <a:ext uri="{FF2B5EF4-FFF2-40B4-BE49-F238E27FC236}">
                <a16:creationId xmlns:a16="http://schemas.microsoft.com/office/drawing/2014/main" id="{BFBE8D34-8451-4107-A0AB-96B144EF32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59487" cy="6858000"/>
          </a:xfrm>
          <a:custGeom>
            <a:avLst/>
            <a:gdLst>
              <a:gd name="connsiteX0" fmla="*/ 4769790 w 6059487"/>
              <a:gd name="connsiteY0" fmla="*/ 6194342 h 6858000"/>
              <a:gd name="connsiteX1" fmla="*/ 4877134 w 6059487"/>
              <a:gd name="connsiteY1" fmla="*/ 6642767 h 6858000"/>
              <a:gd name="connsiteX2" fmla="*/ 5868981 w 6059487"/>
              <a:gd name="connsiteY2" fmla="*/ 6642767 h 6858000"/>
              <a:gd name="connsiteX3" fmla="*/ 5761637 w 6059487"/>
              <a:gd name="connsiteY3" fmla="*/ 6194342 h 6858000"/>
              <a:gd name="connsiteX4" fmla="*/ 1476375 w 6059487"/>
              <a:gd name="connsiteY4" fmla="*/ 6194342 h 6858000"/>
              <a:gd name="connsiteX5" fmla="*/ 1476375 w 6059487"/>
              <a:gd name="connsiteY5" fmla="*/ 6632575 h 6858000"/>
              <a:gd name="connsiteX6" fmla="*/ 3649487 w 6059487"/>
              <a:gd name="connsiteY6" fmla="*/ 6632575 h 6858000"/>
              <a:gd name="connsiteX7" fmla="*/ 3649487 w 6059487"/>
              <a:gd name="connsiteY7" fmla="*/ 6194342 h 6858000"/>
              <a:gd name="connsiteX8" fmla="*/ 0 w 6059487"/>
              <a:gd name="connsiteY8" fmla="*/ 0 h 6858000"/>
              <a:gd name="connsiteX9" fmla="*/ 6059487 w 6059487"/>
              <a:gd name="connsiteY9" fmla="*/ 0 h 6858000"/>
              <a:gd name="connsiteX10" fmla="*/ 6059487 w 6059487"/>
              <a:gd name="connsiteY10" fmla="*/ 6858000 h 6858000"/>
              <a:gd name="connsiteX11" fmla="*/ 0 w 6059487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59487" h="6858000">
                <a:moveTo>
                  <a:pt x="4769790" y="6194342"/>
                </a:moveTo>
                <a:lnTo>
                  <a:pt x="4877134" y="6642767"/>
                </a:lnTo>
                <a:lnTo>
                  <a:pt x="5868981" y="6642767"/>
                </a:lnTo>
                <a:lnTo>
                  <a:pt x="5761637" y="6194342"/>
                </a:lnTo>
                <a:close/>
                <a:moveTo>
                  <a:pt x="1476375" y="6194342"/>
                </a:moveTo>
                <a:lnTo>
                  <a:pt x="1476375" y="6632575"/>
                </a:lnTo>
                <a:lnTo>
                  <a:pt x="3649487" y="6632575"/>
                </a:lnTo>
                <a:lnTo>
                  <a:pt x="3649487" y="6194342"/>
                </a:lnTo>
                <a:close/>
                <a:moveTo>
                  <a:pt x="0" y="0"/>
                </a:moveTo>
                <a:lnTo>
                  <a:pt x="6059487" y="0"/>
                </a:lnTo>
                <a:lnTo>
                  <a:pt x="60594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35">
            <a:extLst>
              <a:ext uri="{FF2B5EF4-FFF2-40B4-BE49-F238E27FC236}">
                <a16:creationId xmlns:a16="http://schemas.microsoft.com/office/drawing/2014/main" id="{4BF99E9F-726E-D241-B97F-21ED77845D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278923"/>
            <a:ext cx="5580063" cy="1671028"/>
          </a:xfrm>
        </p:spPr>
        <p:txBody>
          <a:bodyPr anchor="b"/>
          <a:lstStyle>
            <a:lvl1pPr>
              <a:lnSpc>
                <a:spcPct val="80000"/>
              </a:lnSpc>
              <a:buNone/>
              <a:defRPr sz="2000" b="0" i="0">
                <a:solidFill>
                  <a:srgbClr val="00693C"/>
                </a:solidFill>
                <a:latin typeface="Maax Regular" panose="02000506000000020003" pitchFamily="2" charset="77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Phone</a:t>
            </a:r>
          </a:p>
        </p:txBody>
      </p:sp>
      <p:sp>
        <p:nvSpPr>
          <p:cNvPr id="16" name="Title 35">
            <a:extLst>
              <a:ext uri="{FF2B5EF4-FFF2-40B4-BE49-F238E27FC236}">
                <a16:creationId xmlns:a16="http://schemas.microsoft.com/office/drawing/2014/main" id="{C499BAFC-DA48-4D42-86BE-952663CF65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1"/>
            <a:ext cx="5580063" cy="2844799"/>
          </a:xfrm>
          <a:prstGeom prst="rect">
            <a:avLst/>
          </a:prstGeom>
        </p:spPr>
        <p:txBody>
          <a:bodyPr anchor="t"/>
          <a:lstStyle>
            <a:lvl1pPr>
              <a:defRPr sz="6500" b="1" i="0">
                <a:solidFill>
                  <a:srgbClr val="00693C"/>
                </a:solidFill>
                <a:latin typeface="MAAX-BLACK" panose="02000506000000020003" pitchFamily="2" charset="77"/>
              </a:defRPr>
            </a:lvl1pPr>
          </a:lstStyle>
          <a:p>
            <a:r>
              <a:rPr lang="en-US" dirty="0"/>
              <a:t>“Get in touch with us.” message here</a:t>
            </a:r>
          </a:p>
        </p:txBody>
      </p:sp>
      <p:sp>
        <p:nvSpPr>
          <p:cNvPr id="8" name="Confidential Footer Msg Placeholder">
            <a:extLst>
              <a:ext uri="{FF2B5EF4-FFF2-40B4-BE49-F238E27FC236}">
                <a16:creationId xmlns:a16="http://schemas.microsoft.com/office/drawing/2014/main" id="{4E0347B9-5136-6640-8435-C21222F4B42B}"/>
              </a:ext>
            </a:extLst>
          </p:cNvPr>
          <p:cNvSpPr txBox="1">
            <a:spLocks/>
          </p:cNvSpPr>
          <p:nvPr userDrawn="1"/>
        </p:nvSpPr>
        <p:spPr>
          <a:xfrm>
            <a:off x="7586525" y="6339923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5006613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Blank, Really Blank 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2567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af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30_WM_Leaf_1_9x9_150ppi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1" y="1022350"/>
            <a:ext cx="7759700" cy="583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WM_logo_PPTLarg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43588"/>
            <a:ext cx="2950633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77826"/>
            <a:ext cx="10972800" cy="1057274"/>
          </a:xfrm>
        </p:spPr>
        <p:txBody>
          <a:bodyPr/>
          <a:lstStyle>
            <a:lvl1pPr algn="l">
              <a:defRPr sz="3600" b="0" i="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46226"/>
            <a:ext cx="8161867" cy="765175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200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09600" y="895351"/>
            <a:ext cx="10972800" cy="546100"/>
          </a:xfrm>
        </p:spPr>
        <p:txBody>
          <a:bodyPr/>
          <a:lstStyle>
            <a:lvl1pPr>
              <a:lnSpc>
                <a:spcPct val="90000"/>
              </a:lnSpc>
              <a:defRPr sz="2200">
                <a:solidFill>
                  <a:srgbClr val="7AB80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09600" y="2390776"/>
            <a:ext cx="5325533" cy="581025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25220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04814"/>
            <a:ext cx="10968567" cy="9413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09600" y="1546225"/>
            <a:ext cx="10972800" cy="4394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9600" y="863600"/>
            <a:ext cx="10972800" cy="482600"/>
          </a:xfrm>
        </p:spPr>
        <p:txBody>
          <a:bodyPr/>
          <a:lstStyle>
            <a:lvl1pPr>
              <a:spcAft>
                <a:spcPts val="0"/>
              </a:spcAft>
              <a:defRPr sz="2200">
                <a:solidFill>
                  <a:srgbClr val="7AB80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5"/>
          </p:nvPr>
        </p:nvSpPr>
        <p:spPr>
          <a:xfrm>
            <a:off x="10316634" y="6553201"/>
            <a:ext cx="757767" cy="136525"/>
          </a:xfr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n-US"/>
              <a:t>Page </a:t>
            </a:r>
            <a:fld id="{F57EE07D-EA1E-427B-87AB-B5A49B53E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6"/>
          </p:nvPr>
        </p:nvSpPr>
        <p:spPr>
          <a:xfrm>
            <a:off x="4870452" y="6416676"/>
            <a:ext cx="3041649" cy="1365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 smtClean="0"/>
            </a:lvl1pPr>
          </a:lstStyle>
          <a:p>
            <a:pPr>
              <a:defRPr/>
            </a:pPr>
            <a:r>
              <a:rPr lang="en-US"/>
              <a:t>©2014 Waste Management</a:t>
            </a:r>
          </a:p>
        </p:txBody>
      </p:sp>
    </p:spTree>
    <p:extLst>
      <p:ext uri="{BB962C8B-B14F-4D97-AF65-F5344CB8AC3E}">
        <p14:creationId xmlns:p14="http://schemas.microsoft.com/office/powerpoint/2010/main" val="636209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533525"/>
            <a:ext cx="5317067" cy="44069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48400" y="1533525"/>
            <a:ext cx="5334000" cy="44069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09600" y="859537"/>
            <a:ext cx="10972800" cy="512064"/>
          </a:xfrm>
        </p:spPr>
        <p:txBody>
          <a:bodyPr/>
          <a:lstStyle>
            <a:lvl1pPr marL="0" indent="0">
              <a:spcAft>
                <a:spcPts val="0"/>
              </a:spcAft>
              <a:defRPr sz="22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8064501" y="6416676"/>
            <a:ext cx="757767" cy="1365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0B7AC704-AC4B-4955-8FBF-35265BEAB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21"/>
          <p:cNvSpPr>
            <a:spLocks noGrp="1"/>
          </p:cNvSpPr>
          <p:nvPr>
            <p:ph type="ftr" sz="quarter" idx="17"/>
          </p:nvPr>
        </p:nvSpPr>
        <p:spPr>
          <a:xfrm>
            <a:off x="4870452" y="6416676"/>
            <a:ext cx="3041649" cy="1365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©20XX Waste Management</a:t>
            </a:r>
          </a:p>
        </p:txBody>
      </p:sp>
      <p:sp>
        <p:nvSpPr>
          <p:cNvPr id="8" name="Date Placeholder 22"/>
          <p:cNvSpPr>
            <a:spLocks noGrp="1"/>
          </p:cNvSpPr>
          <p:nvPr>
            <p:ph type="dt" sz="half" idx="18"/>
          </p:nvPr>
        </p:nvSpPr>
        <p:spPr>
          <a:xfrm>
            <a:off x="3488268" y="6416676"/>
            <a:ext cx="1223433" cy="1365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Month XX, 20XX</a:t>
            </a:r>
          </a:p>
        </p:txBody>
      </p:sp>
    </p:spTree>
    <p:extLst>
      <p:ext uri="{BB962C8B-B14F-4D97-AF65-F5344CB8AC3E}">
        <p14:creationId xmlns:p14="http://schemas.microsoft.com/office/powerpoint/2010/main" val="13936851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 userDrawn="1"/>
        </p:nvSpPr>
        <p:spPr bwMode="auto">
          <a:xfrm>
            <a:off x="0" y="5810250"/>
            <a:ext cx="12192000" cy="1047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572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5000"/>
              </a:lnSpc>
              <a:buFont typeface="Trebuchet MS" pitchFamily="34" charset="0"/>
              <a:buNone/>
              <a:defRPr/>
            </a:pPr>
            <a:endParaRPr lang="en-US" altLang="en-US" sz="1800">
              <a:solidFill>
                <a:srgbClr val="57584F"/>
              </a:solidFill>
              <a:latin typeface="Trebuchet MS" pitchFamily="34" charset="0"/>
              <a:ea typeface="ＭＳ Ｐゴシック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2502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09600" y="859537"/>
            <a:ext cx="10972800" cy="512064"/>
          </a:xfrm>
        </p:spPr>
        <p:txBody>
          <a:bodyPr/>
          <a:lstStyle>
            <a:lvl1pPr>
              <a:defRPr>
                <a:solidFill>
                  <a:srgbClr val="7DBB0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09600" y="1533526"/>
            <a:ext cx="10972800" cy="7016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able Placeholder 10"/>
          <p:cNvSpPr>
            <a:spLocks noGrp="1"/>
          </p:cNvSpPr>
          <p:nvPr>
            <p:ph type="tbl" sz="quarter" idx="15"/>
          </p:nvPr>
        </p:nvSpPr>
        <p:spPr>
          <a:xfrm>
            <a:off x="609600" y="2286001"/>
            <a:ext cx="10972800" cy="3654425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8064501" y="6416676"/>
            <a:ext cx="757767" cy="1365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E8A4ED74-03FE-4424-8EAF-8C9ED712F3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7"/>
          </p:nvPr>
        </p:nvSpPr>
        <p:spPr>
          <a:xfrm>
            <a:off x="4870452" y="6416676"/>
            <a:ext cx="3041649" cy="1365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©20XX Waste Management</a:t>
            </a:r>
          </a:p>
        </p:txBody>
      </p:sp>
      <p:sp>
        <p:nvSpPr>
          <p:cNvPr id="10" name="Date Placeholder 22"/>
          <p:cNvSpPr>
            <a:spLocks noGrp="1"/>
          </p:cNvSpPr>
          <p:nvPr>
            <p:ph type="dt" sz="half" idx="18"/>
          </p:nvPr>
        </p:nvSpPr>
        <p:spPr>
          <a:xfrm>
            <a:off x="3488268" y="6416676"/>
            <a:ext cx="1223433" cy="1365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Month XX, 20XX</a:t>
            </a:r>
          </a:p>
        </p:txBody>
      </p:sp>
    </p:spTree>
    <p:extLst>
      <p:ext uri="{BB962C8B-B14F-4D97-AF65-F5344CB8AC3E}">
        <p14:creationId xmlns:p14="http://schemas.microsoft.com/office/powerpoint/2010/main" val="6710103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09600" y="859537"/>
            <a:ext cx="10972800" cy="512064"/>
          </a:xfrm>
        </p:spPr>
        <p:txBody>
          <a:bodyPr/>
          <a:lstStyle>
            <a:lvl1pPr>
              <a:defRPr sz="2200">
                <a:solidFill>
                  <a:srgbClr val="7AB80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09600" y="1533525"/>
            <a:ext cx="5317067" cy="44069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6248400" y="1533525"/>
            <a:ext cx="5334000" cy="384048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248400" y="5549901"/>
            <a:ext cx="5334000" cy="454025"/>
          </a:xfrm>
        </p:spPr>
        <p:txBody>
          <a:bodyPr/>
          <a:lstStyle>
            <a:lvl1pPr>
              <a:spcAft>
                <a:spcPts val="0"/>
              </a:spcAft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7"/>
          </p:nvPr>
        </p:nvSpPr>
        <p:spPr>
          <a:xfrm>
            <a:off x="8064501" y="6416676"/>
            <a:ext cx="757767" cy="1365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DFE2BDFA-43E2-4F81-AB3C-389305787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21"/>
          <p:cNvSpPr>
            <a:spLocks noGrp="1"/>
          </p:cNvSpPr>
          <p:nvPr>
            <p:ph type="ftr" sz="quarter" idx="18"/>
          </p:nvPr>
        </p:nvSpPr>
        <p:spPr>
          <a:xfrm>
            <a:off x="4870452" y="6416676"/>
            <a:ext cx="3041649" cy="1365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©20XX Waste Management</a:t>
            </a:r>
          </a:p>
        </p:txBody>
      </p:sp>
      <p:sp>
        <p:nvSpPr>
          <p:cNvPr id="12" name="Date Placeholder 22"/>
          <p:cNvSpPr>
            <a:spLocks noGrp="1"/>
          </p:cNvSpPr>
          <p:nvPr>
            <p:ph type="dt" sz="half" idx="19"/>
          </p:nvPr>
        </p:nvSpPr>
        <p:spPr>
          <a:xfrm>
            <a:off x="3488268" y="6416676"/>
            <a:ext cx="1223433" cy="1365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Month XX, 20XX</a:t>
            </a:r>
          </a:p>
        </p:txBody>
      </p:sp>
    </p:spTree>
    <p:extLst>
      <p:ext uri="{BB962C8B-B14F-4D97-AF65-F5344CB8AC3E}">
        <p14:creationId xmlns:p14="http://schemas.microsoft.com/office/powerpoint/2010/main" val="2665431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09600" y="859536"/>
            <a:ext cx="10972800" cy="499364"/>
          </a:xfrm>
        </p:spPr>
        <p:txBody>
          <a:bodyPr/>
          <a:lstStyle>
            <a:lvl1pPr>
              <a:defRPr sz="2200">
                <a:solidFill>
                  <a:srgbClr val="7AB80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" y="1533526"/>
            <a:ext cx="5317067" cy="3838575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6248400" y="1533526"/>
            <a:ext cx="5334000" cy="3838575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09600" y="5549900"/>
            <a:ext cx="5317067" cy="454025"/>
          </a:xfrm>
        </p:spPr>
        <p:txBody>
          <a:bodyPr/>
          <a:lstStyle>
            <a:lvl1pPr>
              <a:spcAft>
                <a:spcPts val="0"/>
              </a:spcAft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6248400" y="5549901"/>
            <a:ext cx="5334000" cy="454025"/>
          </a:xfrm>
        </p:spPr>
        <p:txBody>
          <a:bodyPr/>
          <a:lstStyle>
            <a:lvl1pPr>
              <a:spcAft>
                <a:spcPts val="0"/>
              </a:spcAft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8"/>
          </p:nvPr>
        </p:nvSpPr>
        <p:spPr>
          <a:xfrm>
            <a:off x="8064501" y="6416676"/>
            <a:ext cx="757767" cy="1365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E7A2F620-0C9D-40DE-AC07-04298023DC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21"/>
          <p:cNvSpPr>
            <a:spLocks noGrp="1"/>
          </p:cNvSpPr>
          <p:nvPr>
            <p:ph type="ftr" sz="quarter" idx="19"/>
          </p:nvPr>
        </p:nvSpPr>
        <p:spPr>
          <a:xfrm>
            <a:off x="4870452" y="6416676"/>
            <a:ext cx="3041649" cy="1365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©20XX Waste Management</a:t>
            </a:r>
          </a:p>
        </p:txBody>
      </p:sp>
      <p:sp>
        <p:nvSpPr>
          <p:cNvPr id="12" name="Date Placeholder 22"/>
          <p:cNvSpPr>
            <a:spLocks noGrp="1"/>
          </p:cNvSpPr>
          <p:nvPr>
            <p:ph type="dt" sz="half" idx="20"/>
          </p:nvPr>
        </p:nvSpPr>
        <p:spPr>
          <a:xfrm>
            <a:off x="3488268" y="6416676"/>
            <a:ext cx="1223433" cy="1365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Month XX, 20XX</a:t>
            </a:r>
          </a:p>
        </p:txBody>
      </p:sp>
    </p:spTree>
    <p:extLst>
      <p:ext uri="{BB962C8B-B14F-4D97-AF65-F5344CB8AC3E}">
        <p14:creationId xmlns:p14="http://schemas.microsoft.com/office/powerpoint/2010/main" val="1043552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97D1F-8A8D-4B4B-86F5-3FFBC2BA3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1120E-E1E9-4FC8-8522-F8ECD8795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A91C9-56FE-4A1E-8AE8-08FCB7F88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926FA2-2535-4E12-A77C-EED1EF8EA1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E21AF2-499D-4D89-A07C-11ABDB0DFD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C69FF1-DFF0-4DCE-9B7D-4588D056A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D471F-E980-40FA-A1F5-5A9816E015D6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0F8CAF-C3F3-4B39-84CF-E42E5F5E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B022EF-0678-4E66-A5E1-046C80C5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1780C-D547-49E7-B0BE-56BDEA24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836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09600" y="859536"/>
            <a:ext cx="10972800" cy="512064"/>
          </a:xfrm>
        </p:spPr>
        <p:txBody>
          <a:bodyPr/>
          <a:lstStyle>
            <a:lvl1pPr>
              <a:defRPr sz="2200">
                <a:solidFill>
                  <a:srgbClr val="7AB800"/>
                </a:solidFill>
              </a:defRPr>
            </a:lvl1pPr>
            <a:lvl2pPr>
              <a:defRPr sz="2200">
                <a:solidFill>
                  <a:srgbClr val="7AB800"/>
                </a:solidFill>
              </a:defRPr>
            </a:lvl2pPr>
            <a:lvl3pPr>
              <a:defRPr sz="2200">
                <a:solidFill>
                  <a:srgbClr val="7AB800"/>
                </a:solidFill>
              </a:defRPr>
            </a:lvl3pPr>
            <a:lvl4pPr>
              <a:defRPr sz="2200">
                <a:solidFill>
                  <a:srgbClr val="7AB800"/>
                </a:solidFill>
              </a:defRPr>
            </a:lvl4pPr>
            <a:lvl5pPr>
              <a:defRPr sz="2200">
                <a:solidFill>
                  <a:srgbClr val="7AB8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609600" y="1533525"/>
            <a:ext cx="3429000" cy="208915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4343400" y="1533525"/>
            <a:ext cx="3488267" cy="208915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6"/>
          </p:nvPr>
        </p:nvSpPr>
        <p:spPr>
          <a:xfrm>
            <a:off x="8132234" y="1533525"/>
            <a:ext cx="3450167" cy="208915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7"/>
          </p:nvPr>
        </p:nvSpPr>
        <p:spPr>
          <a:xfrm>
            <a:off x="609600" y="3851275"/>
            <a:ext cx="3429000" cy="208915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8"/>
          </p:nvPr>
        </p:nvSpPr>
        <p:spPr>
          <a:xfrm>
            <a:off x="4343400" y="3851275"/>
            <a:ext cx="3488267" cy="208915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9"/>
          </p:nvPr>
        </p:nvSpPr>
        <p:spPr>
          <a:xfrm>
            <a:off x="8132234" y="3851275"/>
            <a:ext cx="3450167" cy="208915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20"/>
          </p:nvPr>
        </p:nvSpPr>
        <p:spPr>
          <a:xfrm>
            <a:off x="8064501" y="6416676"/>
            <a:ext cx="757767" cy="1365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463CF7BA-27BA-40D6-81FF-9310AD9FF3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21"/>
          <p:cNvSpPr>
            <a:spLocks noGrp="1"/>
          </p:cNvSpPr>
          <p:nvPr>
            <p:ph type="ftr" sz="quarter" idx="21"/>
          </p:nvPr>
        </p:nvSpPr>
        <p:spPr>
          <a:xfrm>
            <a:off x="4870452" y="6416676"/>
            <a:ext cx="3041649" cy="1365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©20XX Waste Management</a:t>
            </a:r>
          </a:p>
        </p:txBody>
      </p:sp>
      <p:sp>
        <p:nvSpPr>
          <p:cNvPr id="12" name="Date Placeholder 22"/>
          <p:cNvSpPr>
            <a:spLocks noGrp="1"/>
          </p:cNvSpPr>
          <p:nvPr>
            <p:ph type="dt" sz="half" idx="22"/>
          </p:nvPr>
        </p:nvSpPr>
        <p:spPr>
          <a:xfrm>
            <a:off x="3488268" y="6416676"/>
            <a:ext cx="1223433" cy="1365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Month XX, 20XX</a:t>
            </a:r>
          </a:p>
        </p:txBody>
      </p:sp>
    </p:spTree>
    <p:extLst>
      <p:ext uri="{BB962C8B-B14F-4D97-AF65-F5344CB8AC3E}">
        <p14:creationId xmlns:p14="http://schemas.microsoft.com/office/powerpoint/2010/main" val="21564292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04814"/>
            <a:ext cx="10968567" cy="3481387"/>
          </a:xfrm>
        </p:spPr>
        <p:txBody>
          <a:bodyPr/>
          <a:lstStyle>
            <a:lvl1pPr>
              <a:defRPr sz="4800">
                <a:solidFill>
                  <a:srgbClr val="7AB8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09600" y="4025901"/>
            <a:ext cx="5317067" cy="368300"/>
          </a:xfrm>
        </p:spPr>
        <p:txBody>
          <a:bodyPr/>
          <a:lstStyle>
            <a:lvl1pPr marL="114300" indent="-114300">
              <a:buFont typeface="Lucida Grande"/>
              <a:buChar char="‑"/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8064501" y="6416676"/>
            <a:ext cx="757767" cy="1365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A0DB9DF8-44C0-488B-BCF3-EC6D919F8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4870452" y="6416676"/>
            <a:ext cx="3041649" cy="1365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©20XX Waste Management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6"/>
          </p:nvPr>
        </p:nvSpPr>
        <p:spPr>
          <a:xfrm>
            <a:off x="3488268" y="6416676"/>
            <a:ext cx="1223433" cy="1365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Month XX, 20XX</a:t>
            </a:r>
          </a:p>
        </p:txBody>
      </p:sp>
    </p:spTree>
    <p:extLst>
      <p:ext uri="{BB962C8B-B14F-4D97-AF65-F5344CB8AC3E}">
        <p14:creationId xmlns:p14="http://schemas.microsoft.com/office/powerpoint/2010/main" val="30280430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3EDE999A-5E31-440C-86C9-E005792208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©20XX Waste Management</a:t>
            </a:r>
          </a:p>
        </p:txBody>
      </p:sp>
      <p:sp>
        <p:nvSpPr>
          <p:cNvPr id="5" name="Date Placeholder 22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Month XX, 20XX</a:t>
            </a:r>
          </a:p>
        </p:txBody>
      </p:sp>
    </p:spTree>
    <p:extLst>
      <p:ext uri="{BB962C8B-B14F-4D97-AF65-F5344CB8AC3E}">
        <p14:creationId xmlns:p14="http://schemas.microsoft.com/office/powerpoint/2010/main" val="18491555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3D246A0-92EF-410E-A959-F1582DBE5E9B}" type="datetimeFigureOut">
              <a:rPr lang="en-US"/>
              <a:pPr>
                <a:defRPr/>
              </a:pPr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32AF16F-074B-4A52-8E3E-D04EEA750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900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D4DB-F8C1-4D30-8DCC-677800F8CB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264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F56A3-CD7B-4503-8D02-F76A9CDAD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02A566-2303-4AEF-A5D1-B48D7D324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D471F-E980-40FA-A1F5-5A9816E015D6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056B9-FE42-49FA-9AF5-831ED8A7B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9F47B-3A52-44A2-9323-F9F1CD289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1780C-D547-49E7-B0BE-56BDEA24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72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5AABF-59B3-48A7-B492-BE612CBB9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D471F-E980-40FA-A1F5-5A9816E015D6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753616-838B-4D2B-BB4E-91C606821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3515F-FE1E-4C14-8462-20FA0BC3E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1780C-D547-49E7-B0BE-56BDEA24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95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630E3-40F3-44AA-A130-0BFC980CD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EC92F-8AEB-476B-967C-ACF0270DD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C42ABC-5AB9-48C6-8EEB-D7ABEE0DF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1B54EB-9343-45C4-AD02-DDBA5BB6A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D471F-E980-40FA-A1F5-5A9816E015D6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BD5422-264F-4678-BAC5-C69971EA8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15094D-98D7-461F-809B-DBCF35104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1780C-D547-49E7-B0BE-56BDEA24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47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27BFF-CCE8-485A-B436-69ED74F84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0BBA59-3066-47B9-AC16-7A0E2B573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E0B56E-AC56-4FD6-BD5D-6DE316264F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CCA46E-2D5C-48C9-AE28-95DFF0E9C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D471F-E980-40FA-A1F5-5A9816E015D6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8111B0-D67D-45EF-828C-C461A2266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18077-2814-4B48-B9F3-0518D61D5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1780C-D547-49E7-B0BE-56BDEA24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00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E6B79B-AC80-4F85-A975-A714352E8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2AE94-C936-487A-87F5-9EB895B6D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28189-039D-4056-B1E2-0E3614F7DB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D471F-E980-40FA-A1F5-5A9816E015D6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3DB4C-8332-437D-AB17-D59543C7A4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D0446-A5C0-4363-9E42-614984F68F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1780C-D547-49E7-B0BE-56BDEA24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61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in Text Placeholder">
            <a:extLst>
              <a:ext uri="{FF2B5EF4-FFF2-40B4-BE49-F238E27FC236}">
                <a16:creationId xmlns:a16="http://schemas.microsoft.com/office/drawing/2014/main" id="{80FF4741-BD52-3544-825C-B1E57CFC6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848246"/>
            <a:ext cx="11233150" cy="4101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30E39630-92D1-8840-88C8-A1ABFA9E2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00775"/>
            <a:ext cx="467472" cy="431800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WM Logo Flag Footer">
            <a:extLst>
              <a:ext uri="{FF2B5EF4-FFF2-40B4-BE49-F238E27FC236}">
                <a16:creationId xmlns:a16="http://schemas.microsoft.com/office/drawing/2014/main" id="{85FA280A-8AC6-4B6B-8BE3-BE66EE3253F3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5796" y="6194342"/>
            <a:ext cx="1099192" cy="448425"/>
          </a:xfrm>
          <a:prstGeom prst="rect">
            <a:avLst/>
          </a:prstGeom>
        </p:spPr>
      </p:pic>
      <p:sp>
        <p:nvSpPr>
          <p:cNvPr id="9" name="Footer Date/Presentation Placeholder">
            <a:extLst>
              <a:ext uri="{FF2B5EF4-FFF2-40B4-BE49-F238E27FC236}">
                <a16:creationId xmlns:a16="http://schemas.microsoft.com/office/drawing/2014/main" id="{04F57DE5-8B5E-433F-ACFE-D491700082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1212" y="6397770"/>
            <a:ext cx="3844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Maax Medium" panose="02000000000000000000" pitchFamily="50" charset="0"/>
              </a:defRPr>
            </a:lvl1pPr>
          </a:lstStyle>
          <a:p>
            <a:r>
              <a:rPr lang="en-US"/>
              <a:t>Presentation Title or Date in Footer</a:t>
            </a:r>
          </a:p>
        </p:txBody>
      </p:sp>
      <p:sp>
        <p:nvSpPr>
          <p:cNvPr id="10" name="Footer Department Placeholder">
            <a:extLst>
              <a:ext uri="{FF2B5EF4-FFF2-40B4-BE49-F238E27FC236}">
                <a16:creationId xmlns:a16="http://schemas.microsoft.com/office/drawing/2014/main" id="{BE917EBA-EF39-4DB2-9BB9-5D5DD5F4D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213" y="6200775"/>
            <a:ext cx="3844924" cy="43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Maax Medium" panose="02000000000000000000" pitchFamily="50" charset="0"/>
              </a:defRPr>
            </a:lvl1pPr>
          </a:lstStyle>
          <a:p>
            <a:r>
              <a:rPr lang="en-US" dirty="0"/>
              <a:t>DEPARTMENT NAME IN FOOTER</a:t>
            </a:r>
          </a:p>
        </p:txBody>
      </p:sp>
    </p:spTree>
    <p:extLst>
      <p:ext uri="{BB962C8B-B14F-4D97-AF65-F5344CB8AC3E}">
        <p14:creationId xmlns:p14="http://schemas.microsoft.com/office/powerpoint/2010/main" val="286133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aax Regular" panose="02000506000000020003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aax Regular" panose="02000506000000020003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aax Regular" panose="02000506000000020003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aax Regular" panose="02000506000000020003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ax Regular" panose="02000506000000020003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ax Regular" panose="02000506000000020003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4" pos="3001">
          <p15:clr>
            <a:srgbClr val="C35EA4"/>
          </p15:clr>
        </p15:guide>
        <p15:guide id="5" pos="7537">
          <p15:clr>
            <a:srgbClr val="FBAE40"/>
          </p15:clr>
        </p15:guide>
        <p15:guide id="6" pos="143">
          <p15:clr>
            <a:srgbClr val="FBAE40"/>
          </p15:clr>
        </p15:guide>
        <p15:guide id="7" orient="horz" pos="4178">
          <p15:clr>
            <a:srgbClr val="FBAE40"/>
          </p15:clr>
        </p15:guide>
        <p15:guide id="8" orient="horz" pos="2092">
          <p15:clr>
            <a:srgbClr val="FBAE40"/>
          </p15:clr>
        </p15:guide>
        <p15:guide id="9" orient="horz" pos="2228">
          <p15:clr>
            <a:srgbClr val="FBAE40"/>
          </p15:clr>
        </p15:guide>
        <p15:guide id="10" orient="horz" pos="142">
          <p15:clr>
            <a:srgbClr val="FBAE40"/>
          </p15:clr>
        </p15:guide>
        <p15:guide id="11" orient="horz" pos="3906">
          <p15:clr>
            <a:srgbClr val="FBAE40"/>
          </p15:clr>
        </p15:guide>
        <p15:guide id="12" pos="2026">
          <p15:clr>
            <a:srgbClr val="C35EA4"/>
          </p15:clr>
        </p15:guide>
        <p15:guide id="13" pos="1209">
          <p15:clr>
            <a:srgbClr val="C35EA4"/>
          </p15:clr>
        </p15:guide>
        <p15:guide id="15" pos="6539">
          <p15:clr>
            <a:srgbClr val="C35EA4"/>
          </p15:clr>
        </p15:guide>
        <p15:guide id="16" orient="horz" pos="3748">
          <p15:clr>
            <a:srgbClr val="C35EA4"/>
          </p15:clr>
        </p15:guide>
        <p15:guide id="17" pos="7378">
          <p15:clr>
            <a:srgbClr val="C35EA4"/>
          </p15:clr>
        </p15:guide>
        <p15:guide id="18" pos="302">
          <p15:clr>
            <a:srgbClr val="C35EA4"/>
          </p15:clr>
        </p15:guide>
        <p15:guide id="19" orient="horz" pos="300">
          <p15:clr>
            <a:srgbClr val="C35EA4"/>
          </p15:clr>
        </p15:guide>
        <p15:guide id="20" pos="5586">
          <p15:clr>
            <a:srgbClr val="C35EA4"/>
          </p15:clr>
        </p15:guide>
        <p15:guide id="21" pos="4702">
          <p15:clr>
            <a:srgbClr val="C35EA4"/>
          </p15:clr>
        </p15:guide>
        <p15:guide id="22" pos="1152">
          <p15:clr>
            <a:srgbClr val="C35EA4"/>
          </p15:clr>
        </p15:guide>
        <p15:guide id="24" pos="2933">
          <p15:clr>
            <a:srgbClr val="C35EA4"/>
          </p15:clr>
        </p15:guide>
        <p15:guide id="25" pos="3885">
          <p15:clr>
            <a:srgbClr val="A4A3A4"/>
          </p15:clr>
        </p15:guide>
        <p15:guide id="26" pos="4770">
          <p15:clr>
            <a:srgbClr val="C35EA4"/>
          </p15:clr>
        </p15:guide>
        <p15:guide id="27" pos="5654">
          <p15:clr>
            <a:srgbClr val="C35EA4"/>
          </p15:clr>
        </p15:guide>
        <p15:guide id="28" pos="6471">
          <p15:clr>
            <a:srgbClr val="C35EA4"/>
          </p15:clr>
        </p15:guide>
        <p15:guide id="29" pos="3817">
          <p15:clr>
            <a:srgbClr val="A4A3A4"/>
          </p15:clr>
        </p15:guide>
        <p15:guide id="30" pos="2094">
          <p15:clr>
            <a:srgbClr val="C35EA4"/>
          </p15:clr>
        </p15:guide>
        <p15:guide id="31" pos="51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404814"/>
            <a:ext cx="10968567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46225"/>
            <a:ext cx="109728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64501" y="6411914"/>
            <a:ext cx="757767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57584F"/>
                </a:solidFill>
                <a:latin typeface="+mn-lt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83511032-FE4A-43F4-A47C-111793DFA0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868333" y="6411914"/>
            <a:ext cx="3041651" cy="14287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Font typeface="Trebuchet MS" pitchFamily="34" charset="0"/>
              <a:buNone/>
              <a:defRPr sz="800">
                <a:solidFill>
                  <a:srgbClr val="57584F"/>
                </a:solidFill>
                <a:latin typeface="+mn-lt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©20XX Waste Management</a:t>
            </a:r>
          </a:p>
        </p:txBody>
      </p:sp>
      <p:sp>
        <p:nvSpPr>
          <p:cNvPr id="16" name="Date Placeholder 22"/>
          <p:cNvSpPr>
            <a:spLocks noGrp="1"/>
          </p:cNvSpPr>
          <p:nvPr>
            <p:ph type="dt" sz="half" idx="2"/>
          </p:nvPr>
        </p:nvSpPr>
        <p:spPr>
          <a:xfrm>
            <a:off x="3488267" y="6411914"/>
            <a:ext cx="1221317" cy="142875"/>
          </a:xfrm>
          <a:prstGeom prst="rect">
            <a:avLst/>
          </a:prstGeom>
        </p:spPr>
        <p:txBody>
          <a:bodyPr vert="horz" wrap="none" lIns="0" tIns="45720" rIns="0" bIns="0" numCol="1" anchor="b" anchorCtr="0" compatLnSpc="1">
            <a:prstTxWarp prst="textNoShape">
              <a:avLst/>
            </a:prstTxWarp>
          </a:bodyPr>
          <a:lstStyle>
            <a:lvl1pPr>
              <a:buFont typeface="Trebuchet MS" charset="0"/>
              <a:buNone/>
              <a:defRPr sz="800">
                <a:solidFill>
                  <a:srgbClr val="57584F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Month XX, 20XX</a:t>
            </a:r>
          </a:p>
        </p:txBody>
      </p:sp>
      <p:pic>
        <p:nvPicPr>
          <p:cNvPr id="2055" name="Picture 27" descr="WM_logo_PPTSmall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6476"/>
            <a:ext cx="2125133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7" descr="WM_tagline_1c-green_rgb.gif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467" y="6330951"/>
            <a:ext cx="1572684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397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ts val="600"/>
        </a:spcAft>
        <a:buFont typeface="Trebuchet MS" pitchFamily="34" charset="0"/>
        <a:defRPr sz="2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228600" indent="-228600" algn="l" rtl="0" eaLnBrk="0" fontAlgn="base" hangingPunct="0">
        <a:spcBef>
          <a:spcPct val="0"/>
        </a:spcBef>
        <a:spcAft>
          <a:spcPts val="600"/>
        </a:spcAft>
        <a:buFont typeface="Trebuchet MS" pitchFamily="34" charset="0"/>
        <a:buChar char="•"/>
        <a:defRPr sz="2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406400" indent="-165100" algn="l" rtl="0" eaLnBrk="0" fontAlgn="base" hangingPunct="0">
        <a:spcBef>
          <a:spcPct val="0"/>
        </a:spcBef>
        <a:spcAft>
          <a:spcPts val="600"/>
        </a:spcAft>
        <a:buFont typeface="Trebuchet MS" pitchFamily="34" charset="0"/>
        <a:buChar char="–"/>
        <a:defRPr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571500" indent="-165100" algn="l" rtl="0" eaLnBrk="0" fontAlgn="base" hangingPunct="0">
        <a:spcBef>
          <a:spcPct val="0"/>
        </a:spcBef>
        <a:spcAft>
          <a:spcPts val="600"/>
        </a:spcAft>
        <a:buFont typeface="Trebuchet MS" pitchFamily="34" charset="0"/>
        <a:buChar char="•"/>
        <a:defRPr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749300" indent="-165100" algn="l" rtl="0" eaLnBrk="0" fontAlgn="base" hangingPunct="0">
        <a:spcBef>
          <a:spcPct val="0"/>
        </a:spcBef>
        <a:spcAft>
          <a:spcPts val="600"/>
        </a:spcAft>
        <a:buFont typeface="Trebuchet MS" pitchFamily="34" charset="0"/>
        <a:buChar char="–"/>
        <a:defRPr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286000" indent="-228600" algn="l" rtl="0" fontAlgn="base">
        <a:lnSpc>
          <a:spcPct val="125000"/>
        </a:lnSpc>
        <a:spcBef>
          <a:spcPct val="0"/>
        </a:spcBef>
        <a:spcAft>
          <a:spcPct val="0"/>
        </a:spcAft>
        <a:buFont typeface="Trebuchet MS" charset="0"/>
        <a:buChar char="–"/>
        <a:defRPr>
          <a:solidFill>
            <a:schemeClr val="tx1"/>
          </a:solidFill>
          <a:latin typeface="+mn-lt"/>
          <a:ea typeface="ＭＳ Ｐゴシック" charset="-128"/>
        </a:defRPr>
      </a:lvl6pPr>
      <a:lvl7pPr marL="2743200" indent="-228600" algn="l" rtl="0" fontAlgn="base">
        <a:lnSpc>
          <a:spcPct val="125000"/>
        </a:lnSpc>
        <a:spcBef>
          <a:spcPct val="0"/>
        </a:spcBef>
        <a:spcAft>
          <a:spcPct val="0"/>
        </a:spcAft>
        <a:buFont typeface="Trebuchet MS" charset="0"/>
        <a:buChar char="–"/>
        <a:defRPr>
          <a:solidFill>
            <a:schemeClr val="tx1"/>
          </a:solidFill>
          <a:latin typeface="+mn-lt"/>
          <a:ea typeface="ＭＳ Ｐゴシック" charset="-128"/>
        </a:defRPr>
      </a:lvl7pPr>
      <a:lvl8pPr marL="3200400" indent="-228600" algn="l" rtl="0" fontAlgn="base">
        <a:lnSpc>
          <a:spcPct val="125000"/>
        </a:lnSpc>
        <a:spcBef>
          <a:spcPct val="0"/>
        </a:spcBef>
        <a:spcAft>
          <a:spcPct val="0"/>
        </a:spcAft>
        <a:buFont typeface="Trebuchet MS" charset="0"/>
        <a:buChar char="–"/>
        <a:defRPr>
          <a:solidFill>
            <a:schemeClr val="tx1"/>
          </a:solidFill>
          <a:latin typeface="+mn-lt"/>
          <a:ea typeface="ＭＳ Ｐゴシック" charset="-128"/>
        </a:defRPr>
      </a:lvl8pPr>
      <a:lvl9pPr marL="3657600" indent="-228600" algn="l" rtl="0" fontAlgn="base">
        <a:lnSpc>
          <a:spcPct val="125000"/>
        </a:lnSpc>
        <a:spcBef>
          <a:spcPct val="0"/>
        </a:spcBef>
        <a:spcAft>
          <a:spcPct val="0"/>
        </a:spcAft>
        <a:buFont typeface="Trebuchet MS" charset="0"/>
        <a:buChar char="–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sfE9ab8lg4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Relationship Id="rId22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0A300227-9D4C-48EB-9AD4-68145C3EC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RECYCLING Simplified!</a:t>
            </a:r>
          </a:p>
        </p:txBody>
      </p:sp>
      <p:pic>
        <p:nvPicPr>
          <p:cNvPr id="5" name="Picture Placeholder 4" descr="A picture containing sport, colorful, clothing, clothes&#10;&#10;Description automatically generated">
            <a:extLst>
              <a:ext uri="{FF2B5EF4-FFF2-40B4-BE49-F238E27FC236}">
                <a16:creationId xmlns:a16="http://schemas.microsoft.com/office/drawing/2014/main" id="{DF6E166F-5FDA-4A9E-9802-4DBAF7BC017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7894" r="17894"/>
          <a:stretch>
            <a:fillRect/>
          </a:stretch>
        </p:blipFill>
        <p:spPr>
          <a:xfrm>
            <a:off x="5264144" y="0"/>
            <a:ext cx="6931169" cy="686648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5F91DC-6710-44C2-BB10-24F2EED6C12A}"/>
              </a:ext>
            </a:extLst>
          </p:cNvPr>
          <p:cNvSpPr txBox="1"/>
          <p:nvPr/>
        </p:nvSpPr>
        <p:spPr>
          <a:xfrm>
            <a:off x="374647" y="5303619"/>
            <a:ext cx="5302256" cy="646331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EEEEE4"/>
                </a:solidFill>
                <a:effectLst/>
                <a:uLnTx/>
                <a:uFillTx/>
                <a:latin typeface="Maax Regular"/>
                <a:ea typeface="+mn-ea"/>
                <a:cs typeface="+mn-cs"/>
              </a:rPr>
              <a:t>Middletown Township EAC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EEEEE4"/>
                </a:solidFill>
                <a:latin typeface="Maax Regular"/>
              </a:rPr>
              <a:t>February 28, 2023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EEEEE4"/>
              </a:solidFill>
              <a:effectLst/>
              <a:uLnTx/>
              <a:uFillTx/>
              <a:latin typeface="Maax Regular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EE9F8-946E-C8C9-8FEF-97D6043461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4647" y="4049219"/>
            <a:ext cx="4994275" cy="1010335"/>
          </a:xfrm>
        </p:spPr>
        <p:txBody>
          <a:bodyPr/>
          <a:lstStyle/>
          <a:p>
            <a:r>
              <a:rPr lang="en-US" sz="1800" dirty="0"/>
              <a:t>Patty Barthel, Public Affairs, WM</a:t>
            </a:r>
          </a:p>
          <a:p>
            <a:r>
              <a:rPr lang="en-US" sz="1800" dirty="0"/>
              <a:t>Jennifer Smith, Public Sector Solutions, WM</a:t>
            </a:r>
          </a:p>
        </p:txBody>
      </p:sp>
    </p:spTree>
    <p:extLst>
      <p:ext uri="{BB962C8B-B14F-4D97-AF65-F5344CB8AC3E}">
        <p14:creationId xmlns:p14="http://schemas.microsoft.com/office/powerpoint/2010/main" val="251901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884154-0F5A-C441-B611-7E1328EA5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784E56-AFC6-A640-BFDB-BD1DFA4D1A4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AX-MEDIUM" panose="02000506000000020003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AX-MEDIUM" panose="02000506000000020003" pitchFamily="2" charset="77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A6ED68-3CF3-8477-BF41-7205BAF824C6}"/>
              </a:ext>
            </a:extLst>
          </p:cNvPr>
          <p:cNvSpPr txBox="1"/>
          <p:nvPr/>
        </p:nvSpPr>
        <p:spPr>
          <a:xfrm>
            <a:off x="716799" y="1176202"/>
            <a:ext cx="60980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C8A2E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How Recycling Works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C8A2E"/>
              </a:solidFill>
              <a:effectLst/>
              <a:uLnTx/>
              <a:uFillTx/>
              <a:ea typeface="Calibri" panose="020F0502020204030204" pitchFamily="34" charset="0"/>
              <a:cs typeface="+mn-cs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sng" strike="noStrike" kern="1200" cap="none" spc="0" normalizeH="0" baseline="0" noProof="0" dirty="0">
                <a:ln>
                  <a:noFill/>
                </a:ln>
                <a:solidFill>
                  <a:srgbClr val="3C8A2E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https://youtu.be/wsfE9ab8lg4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3C8A2E"/>
              </a:solidFill>
              <a:effectLst/>
              <a:uLnTx/>
              <a:uFillTx/>
              <a:ea typeface="Calibri" panose="020F0502020204030204" pitchFamily="34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2938E7-A128-DF3A-ACF5-9DBABF0EE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4410" y="476250"/>
            <a:ext cx="4718825" cy="57841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6419CD-CE18-E6CF-D145-7DF7E8A9D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980" y="3167845"/>
            <a:ext cx="2292295" cy="30543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CEAD36-9BE2-7707-D285-8593843B6B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1282" y="3358251"/>
            <a:ext cx="3598582" cy="237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86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9D8EB1-3A21-5082-4045-C694271A78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4784E56-AFC6-A640-BFDB-BD1DFA4D1A4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D92F2E4-5135-C772-78E7-5142988495F0}"/>
              </a:ext>
            </a:extLst>
          </p:cNvPr>
          <p:cNvSpPr txBox="1">
            <a:spLocks/>
          </p:cNvSpPr>
          <p:nvPr/>
        </p:nvSpPr>
        <p:spPr bwMode="auto">
          <a:xfrm>
            <a:off x="1726314" y="816205"/>
            <a:ext cx="8739372" cy="120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00693C"/>
                </a:solidFill>
                <a:latin typeface="Trebuchet MS"/>
              </a:rPr>
              <a:t>Typical Single Stream composition coming into Philadelphia Material Recovery Facility  (MRF)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693C"/>
              </a:solidFill>
              <a:effectLst/>
              <a:uLnTx/>
              <a:uFillTx/>
              <a:latin typeface="Trebuchet MS"/>
              <a:ea typeface="ＭＳ Ｐゴシック" charset="-128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69B0C-C568-EB89-DABB-4191755FC697}"/>
              </a:ext>
            </a:extLst>
          </p:cNvPr>
          <p:cNvSpPr/>
          <p:nvPr/>
        </p:nvSpPr>
        <p:spPr>
          <a:xfrm>
            <a:off x="2240925" y="2021982"/>
            <a:ext cx="7146925" cy="3438569"/>
          </a:xfrm>
          <a:prstGeom prst="roundRect">
            <a:avLst/>
          </a:prstGeom>
          <a:solidFill>
            <a:schemeClr val="accent3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Maax Medium" panose="02000000000000000000" pitchFamily="50" charset="0"/>
                <a:ea typeface="Calibri" panose="020F0502020204030204" pitchFamily="34" charset="0"/>
              </a:rPr>
              <a:t>Composition by Weight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Maax Medium" panose="02000000000000000000" pitchFamily="50" charset="0"/>
                <a:ea typeface="Calibri" panose="020F0502020204030204" pitchFamily="34" charset="0"/>
              </a:rPr>
              <a:t> </a:t>
            </a:r>
          </a:p>
          <a:p>
            <a:pPr lvl="3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Maax Medium" panose="02000000000000000000" pitchFamily="50" charset="0"/>
                <a:ea typeface="Calibri" panose="020F0502020204030204" pitchFamily="34" charset="0"/>
              </a:rPr>
              <a:t>11% Plastics </a:t>
            </a:r>
          </a:p>
          <a:p>
            <a:pPr lvl="3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Maax Medium" panose="02000000000000000000" pitchFamily="50" charset="0"/>
                <a:ea typeface="Calibri" panose="020F0502020204030204" pitchFamily="34" charset="0"/>
              </a:rPr>
              <a:t>  3% Tin and Aluminum cans</a:t>
            </a:r>
          </a:p>
          <a:p>
            <a:pPr lvl="3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Maax Medium" panose="02000000000000000000" pitchFamily="50" charset="0"/>
                <a:ea typeface="Calibri" panose="020F0502020204030204" pitchFamily="34" charset="0"/>
              </a:rPr>
              <a:t>43% Fiber</a:t>
            </a:r>
          </a:p>
          <a:p>
            <a:pPr lvl="3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Maax Medium" panose="02000000000000000000" pitchFamily="50" charset="0"/>
                <a:ea typeface="Calibri" panose="020F0502020204030204" pitchFamily="34" charset="0"/>
              </a:rPr>
              <a:t>23% Glass</a:t>
            </a:r>
          </a:p>
          <a:p>
            <a:pPr lvl="3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Maax Medium" panose="02000000000000000000" pitchFamily="50" charset="0"/>
                <a:ea typeface="Calibri" panose="020F0502020204030204" pitchFamily="34" charset="0"/>
              </a:rPr>
              <a:t>20% Residue  (Trash)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787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44A5FA-3B17-932C-EAC4-747F4BA699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4784E56-AFC6-A640-BFDB-BD1DFA4D1A4A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34299AA-2740-186A-1ED1-336C1355EB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937567"/>
              </p:ext>
            </p:extLst>
          </p:nvPr>
        </p:nvGraphicFramePr>
        <p:xfrm>
          <a:off x="227013" y="476250"/>
          <a:ext cx="6887693" cy="56422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773">
                  <a:extLst>
                    <a:ext uri="{9D8B030D-6E8A-4147-A177-3AD203B41FA5}">
                      <a16:colId xmlns:a16="http://schemas.microsoft.com/office/drawing/2014/main" val="157045672"/>
                    </a:ext>
                  </a:extLst>
                </a:gridCol>
                <a:gridCol w="1119773">
                  <a:extLst>
                    <a:ext uri="{9D8B030D-6E8A-4147-A177-3AD203B41FA5}">
                      <a16:colId xmlns:a16="http://schemas.microsoft.com/office/drawing/2014/main" val="98658366"/>
                    </a:ext>
                  </a:extLst>
                </a:gridCol>
                <a:gridCol w="213773">
                  <a:extLst>
                    <a:ext uri="{9D8B030D-6E8A-4147-A177-3AD203B41FA5}">
                      <a16:colId xmlns:a16="http://schemas.microsoft.com/office/drawing/2014/main" val="1786324725"/>
                    </a:ext>
                  </a:extLst>
                </a:gridCol>
                <a:gridCol w="986912">
                  <a:extLst>
                    <a:ext uri="{9D8B030D-6E8A-4147-A177-3AD203B41FA5}">
                      <a16:colId xmlns:a16="http://schemas.microsoft.com/office/drawing/2014/main" val="1563477899"/>
                    </a:ext>
                  </a:extLst>
                </a:gridCol>
                <a:gridCol w="1223493">
                  <a:extLst>
                    <a:ext uri="{9D8B030D-6E8A-4147-A177-3AD203B41FA5}">
                      <a16:colId xmlns:a16="http://schemas.microsoft.com/office/drawing/2014/main" val="796709579"/>
                    </a:ext>
                  </a:extLst>
                </a:gridCol>
                <a:gridCol w="1146220">
                  <a:extLst>
                    <a:ext uri="{9D8B030D-6E8A-4147-A177-3AD203B41FA5}">
                      <a16:colId xmlns:a16="http://schemas.microsoft.com/office/drawing/2014/main" val="2929808806"/>
                    </a:ext>
                  </a:extLst>
                </a:gridCol>
                <a:gridCol w="965916">
                  <a:extLst>
                    <a:ext uri="{9D8B030D-6E8A-4147-A177-3AD203B41FA5}">
                      <a16:colId xmlns:a16="http://schemas.microsoft.com/office/drawing/2014/main" val="1281192869"/>
                    </a:ext>
                  </a:extLst>
                </a:gridCol>
                <a:gridCol w="1017833">
                  <a:extLst>
                    <a:ext uri="{9D8B030D-6E8A-4147-A177-3AD203B41FA5}">
                      <a16:colId xmlns:a16="http://schemas.microsoft.com/office/drawing/2014/main" val="2981331922"/>
                    </a:ext>
                  </a:extLst>
                </a:gridCol>
              </a:tblGrid>
              <a:tr h="418989">
                <a:tc grid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OCC HISTORICAL PRICES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4750401"/>
                  </a:ext>
                </a:extLst>
              </a:tr>
              <a:tr h="262908">
                <a:tc>
                  <a:txBody>
                    <a:bodyPr/>
                    <a:lstStyle/>
                    <a:p>
                      <a:endParaRPr lang="en-US" sz="1000" b="1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DATE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0" b="1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Avg. Price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Chicago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New England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Buffalo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New York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77863156"/>
                  </a:ext>
                </a:extLst>
              </a:tr>
              <a:tr h="115910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9739598"/>
                  </a:ext>
                </a:extLst>
              </a:tr>
              <a:tr h="267106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Feb-23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$31.11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$35.00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$35.00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$35.00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$35.00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3868715"/>
                  </a:ext>
                </a:extLst>
              </a:tr>
              <a:tr h="267106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Jan-23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$31.11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$35.00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$35.00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$35.00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$35.00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7586687"/>
                  </a:ext>
                </a:extLst>
              </a:tr>
              <a:tr h="267106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Dec-22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$32.22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$35.00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$35.00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$35.00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$35.00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2443346"/>
                  </a:ext>
                </a:extLst>
              </a:tr>
              <a:tr h="267106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Nov-22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$31.11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$35.00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$35.00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$35.00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$35.00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0756978"/>
                  </a:ext>
                </a:extLst>
              </a:tr>
              <a:tr h="267106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Oct-22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$40.56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$55.00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$40.00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$40.00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$40.00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74830147"/>
                  </a:ext>
                </a:extLst>
              </a:tr>
              <a:tr h="267106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Sep-22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$80.00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$95.00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$80.00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$80.00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$80.00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5220669"/>
                  </a:ext>
                </a:extLst>
              </a:tr>
              <a:tr h="267106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Aug-22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$113.89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$135.00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$120.00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$120.00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$120.00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4385172"/>
                  </a:ext>
                </a:extLst>
              </a:tr>
              <a:tr h="267106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Jul-22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$131.11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$155.00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$140.00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$140.00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$140.00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4344443"/>
                  </a:ext>
                </a:extLst>
              </a:tr>
              <a:tr h="267106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Jun-22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$126.67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$155.00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$140.00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$140.00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$140.00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2507252"/>
                  </a:ext>
                </a:extLst>
              </a:tr>
              <a:tr h="267106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May-22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$125.56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$155.00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$140.00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$140.00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$140.00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80389198"/>
                  </a:ext>
                </a:extLst>
              </a:tr>
              <a:tr h="267106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Apr-22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$130.00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$160.00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$145.00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$145.00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$145.00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3258911"/>
                  </a:ext>
                </a:extLst>
              </a:tr>
              <a:tr h="267106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Mar-22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$132.78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$160.00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$145.00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$145.00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$145.00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2490608"/>
                  </a:ext>
                </a:extLst>
              </a:tr>
              <a:tr h="267106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Feb-22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$131.67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$160.00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$145.00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$145.00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$145.00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4239213"/>
                  </a:ext>
                </a:extLst>
              </a:tr>
              <a:tr h="267106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Jan-22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$134.44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$160.00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$145.00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$145.00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$145.00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8151047"/>
                  </a:ext>
                </a:extLst>
              </a:tr>
              <a:tr h="267106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Dec-21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$141.67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$165.00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$155.00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$155.00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$155.00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4643550"/>
                  </a:ext>
                </a:extLst>
              </a:tr>
              <a:tr h="267106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Nov-21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$158.89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$180.00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$175.00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$175.00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$175.00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068377"/>
                  </a:ext>
                </a:extLst>
              </a:tr>
              <a:tr h="267106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Oct-21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$168.89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$190.00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$185.00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$185.00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$185.00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689997"/>
                  </a:ext>
                </a:extLst>
              </a:tr>
              <a:tr h="267106">
                <a:tc>
                  <a:txBody>
                    <a:bodyPr/>
                    <a:lstStyle/>
                    <a:p>
                      <a:endParaRPr lang="en-US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Sep-21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$171.67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$190.00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$185.00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$185.00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$185.00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04380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69DD7CF-BE0A-1004-6951-0B07255A6E7A}"/>
              </a:ext>
            </a:extLst>
          </p:cNvPr>
          <p:cNvSpPr txBox="1"/>
          <p:nvPr/>
        </p:nvSpPr>
        <p:spPr>
          <a:xfrm>
            <a:off x="7572375" y="778541"/>
            <a:ext cx="4140200" cy="4585871"/>
          </a:xfrm>
          <a:prstGeom prst="rect">
            <a:avLst/>
          </a:prstGeom>
          <a:solidFill>
            <a:srgbClr val="BED600"/>
          </a:solidFill>
          <a:ln w="762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b="1" dirty="0"/>
              <a:t>Supply and Demand</a:t>
            </a:r>
          </a:p>
          <a:p>
            <a:pPr algn="l"/>
            <a:endParaRPr lang="en-US" dirty="0"/>
          </a:p>
          <a:p>
            <a:pPr algn="l"/>
            <a:r>
              <a:rPr lang="en-US" sz="1600" dirty="0"/>
              <a:t>Weak Economy creates less demand for cardboard and other recyclables.</a:t>
            </a:r>
          </a:p>
          <a:p>
            <a:pPr algn="l"/>
            <a:endParaRPr lang="en-US" sz="1600" dirty="0"/>
          </a:p>
          <a:p>
            <a:pPr algn="l"/>
            <a:r>
              <a:rPr lang="en-US" sz="1600" u="sng" dirty="0"/>
              <a:t>Cardboard</a:t>
            </a:r>
            <a:r>
              <a:rPr lang="en-US" sz="1600" dirty="0"/>
              <a:t> – Less online buying, paper mill slows down, inventories rise, prices drop.  When buying increases, inventories reduced, production demand grows, prices rise.  </a:t>
            </a:r>
          </a:p>
          <a:p>
            <a:pPr algn="l"/>
            <a:endParaRPr lang="en-US" sz="1600" dirty="0"/>
          </a:p>
          <a:p>
            <a:pPr algn="l"/>
            <a:r>
              <a:rPr lang="en-US" sz="1600" u="sng" dirty="0"/>
              <a:t>PET Plastic </a:t>
            </a:r>
            <a:r>
              <a:rPr lang="en-US" sz="1600" dirty="0"/>
              <a:t>went from $400/ton to $200/ton in same timeframe.</a:t>
            </a:r>
          </a:p>
          <a:p>
            <a:pPr algn="l"/>
            <a:r>
              <a:rPr lang="en-US" sz="1600" dirty="0"/>
              <a:t>For instance, Mohawk Carpets, HUGE buyer of PET.  In slow economy, public isn’t buying or replacing carpets, demand and prices for PET drops.</a:t>
            </a:r>
          </a:p>
          <a:p>
            <a:pPr algn="l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53836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F64408-9238-3E07-8767-A7CA8E52F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4784E56-AFC6-A640-BFDB-BD1DFA4D1A4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BACF75-92C1-7BC4-5435-9BBE190E9D6A}"/>
              </a:ext>
            </a:extLst>
          </p:cNvPr>
          <p:cNvSpPr/>
          <p:nvPr/>
        </p:nvSpPr>
        <p:spPr>
          <a:xfrm>
            <a:off x="449150" y="792245"/>
            <a:ext cx="11217499" cy="5057609"/>
          </a:xfrm>
          <a:prstGeom prst="roundRect">
            <a:avLst/>
          </a:prstGeom>
          <a:solidFill>
            <a:srgbClr val="3C8A2E"/>
          </a:solidFill>
          <a:ln>
            <a:solidFill>
              <a:srgbClr val="3C8A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u="sng" dirty="0">
                <a:solidFill>
                  <a:srgbClr val="F8F8F2"/>
                </a:solidFill>
              </a:rPr>
              <a:t>Buyer			Commodity				</a:t>
            </a:r>
          </a:p>
          <a:p>
            <a:endParaRPr lang="en-US" sz="3200" dirty="0">
              <a:solidFill>
                <a:srgbClr val="F8F8F2"/>
              </a:solidFill>
            </a:endParaRPr>
          </a:p>
          <a:p>
            <a:r>
              <a:rPr lang="en-US" sz="3200" dirty="0">
                <a:solidFill>
                  <a:srgbClr val="F8F8F2"/>
                </a:solidFill>
              </a:rPr>
              <a:t>Mohawk Carpets	PET Plastic (polyester fiber, carpet)</a:t>
            </a:r>
          </a:p>
          <a:p>
            <a:r>
              <a:rPr lang="en-US" sz="3200" dirty="0">
                <a:solidFill>
                  <a:srgbClr val="F8F8F2"/>
                </a:solidFill>
              </a:rPr>
              <a:t>Anheuser-Busch	Aluminum Cans (beverage cans)</a:t>
            </a:r>
          </a:p>
          <a:p>
            <a:r>
              <a:rPr lang="en-US" sz="3200" dirty="0">
                <a:solidFill>
                  <a:srgbClr val="F8F8F2"/>
                </a:solidFill>
              </a:rPr>
              <a:t>Georgia Pacific	Fiber (tissue, construction products)</a:t>
            </a:r>
          </a:p>
          <a:p>
            <a:r>
              <a:rPr lang="en-US" sz="3200" dirty="0">
                <a:solidFill>
                  <a:srgbClr val="F8F8F2"/>
                </a:solidFill>
              </a:rPr>
              <a:t>Pratt	 Industries	Fiber (packaging, shipping)</a:t>
            </a:r>
          </a:p>
          <a:p>
            <a:r>
              <a:rPr lang="en-US" sz="3200" dirty="0">
                <a:solidFill>
                  <a:srgbClr val="F8F8F2"/>
                </a:solidFill>
              </a:rPr>
              <a:t>West Rock		Fiber (packaging, shipping)</a:t>
            </a:r>
          </a:p>
        </p:txBody>
      </p:sp>
    </p:spTree>
    <p:extLst>
      <p:ext uri="{BB962C8B-B14F-4D97-AF65-F5344CB8AC3E}">
        <p14:creationId xmlns:p14="http://schemas.microsoft.com/office/powerpoint/2010/main" val="2833792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884154-0F5A-C441-B611-7E1328EA5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784E56-AFC6-A640-BFDB-BD1DFA4D1A4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AX-MEDIUM" panose="02000506000000020003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AX-MEDIUM" panose="02000506000000020003" pitchFamily="2" charset="77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9FB432-0889-8A1B-0BBE-5D3E145AEA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45"/>
          <a:stretch/>
        </p:blipFill>
        <p:spPr>
          <a:xfrm>
            <a:off x="811213" y="529166"/>
            <a:ext cx="4574370" cy="57996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C8F2D5-7662-B3A5-8F97-97E74E93294F}"/>
              </a:ext>
            </a:extLst>
          </p:cNvPr>
          <p:cNvSpPr txBox="1"/>
          <p:nvPr/>
        </p:nvSpPr>
        <p:spPr>
          <a:xfrm>
            <a:off x="5640946" y="1315516"/>
            <a:ext cx="632404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Two 8 Yard dumpsters, emptied weekly</a:t>
            </a:r>
          </a:p>
          <a:p>
            <a:r>
              <a:rPr lang="en-US" sz="2400" b="1" dirty="0"/>
              <a:t>Dumpsters are available 24 hours a day.</a:t>
            </a:r>
          </a:p>
          <a:p>
            <a:r>
              <a:rPr lang="en-US" sz="2400" b="1" dirty="0"/>
              <a:t>  </a:t>
            </a:r>
          </a:p>
          <a:p>
            <a:pPr algn="ctr"/>
            <a:r>
              <a:rPr lang="en-US" sz="2400" b="1" u="sng" dirty="0"/>
              <a:t>CARDBOARD ONLY </a:t>
            </a:r>
          </a:p>
          <a:p>
            <a:endParaRPr lang="en-US" sz="2400" b="1" dirty="0"/>
          </a:p>
          <a:p>
            <a:r>
              <a:rPr lang="en-US" sz="2400" b="1" dirty="0"/>
              <a:t>Middletown Township Community Park</a:t>
            </a:r>
          </a:p>
          <a:p>
            <a:r>
              <a:rPr lang="en-US" sz="2400" b="1" dirty="0"/>
              <a:t>     -Langhorne Yardley Road</a:t>
            </a:r>
          </a:p>
          <a:p>
            <a:endParaRPr lang="en-US" sz="2400" b="1" dirty="0"/>
          </a:p>
          <a:p>
            <a:r>
              <a:rPr lang="en-US" sz="2400" b="1" dirty="0"/>
              <a:t>Middletown Township Dept. Public Works</a:t>
            </a:r>
          </a:p>
          <a:p>
            <a:r>
              <a:rPr lang="en-US" sz="2400" b="1" dirty="0"/>
              <a:t>     - Veterans Highway</a:t>
            </a:r>
          </a:p>
        </p:txBody>
      </p:sp>
    </p:spTree>
    <p:extLst>
      <p:ext uri="{BB962C8B-B14F-4D97-AF65-F5344CB8AC3E}">
        <p14:creationId xmlns:p14="http://schemas.microsoft.com/office/powerpoint/2010/main" val="3847099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884154-0F5A-C441-B611-7E1328EA5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784E56-AFC6-A640-BFDB-BD1DFA4D1A4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AX-MEDIUM" panose="02000506000000020003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AX-MEDIUM" panose="02000506000000020003" pitchFamily="2" charset="77"/>
              <a:ea typeface="+mn-ea"/>
              <a:cs typeface="+mn-cs"/>
            </a:endParaRPr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6B87237E-4189-8D21-B527-D573145FD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536" y="20255"/>
            <a:ext cx="9389777" cy="6904247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04D9A8-79F2-BAC4-56EC-865A743CB693}"/>
              </a:ext>
            </a:extLst>
          </p:cNvPr>
          <p:cNvSpPr txBox="1"/>
          <p:nvPr/>
        </p:nvSpPr>
        <p:spPr>
          <a:xfrm>
            <a:off x="227013" y="1243558"/>
            <a:ext cx="2451793" cy="4154984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l"/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Household batteries of all types can be a danger to our employees, vehicles and the community.</a:t>
            </a:r>
          </a:p>
          <a:p>
            <a:pPr algn="l"/>
            <a:endParaRPr lang="en-US" sz="24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l"/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Recycle and Dispose with great care.</a:t>
            </a:r>
          </a:p>
        </p:txBody>
      </p:sp>
    </p:spTree>
    <p:extLst>
      <p:ext uri="{BB962C8B-B14F-4D97-AF65-F5344CB8AC3E}">
        <p14:creationId xmlns:p14="http://schemas.microsoft.com/office/powerpoint/2010/main" val="448272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1EB08-7D91-0E4C-B76B-CE7AA7DD2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Thank you.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A5CDB6-12DC-BC40-807A-909C5271FA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784E56-AFC6-A640-BFDB-BD1DFA4D1A4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AX-MEDIUM" panose="02000506000000020003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AX-MEDIUM" panose="02000506000000020003" pitchFamily="2" charset="77"/>
              <a:ea typeface="+mn-ea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0F2DEEB-85FD-4B4D-9CD7-E4488C554D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536917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85C4222-6B27-1C2C-6A10-1FD6B4C16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2" y="95249"/>
            <a:ext cx="6096939" cy="1822173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9F7FFDE-A7F6-1987-4524-7546B9DE1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157411"/>
            <a:ext cx="3114675" cy="3476625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5F28535-87C5-ACC6-E686-5CB431193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388" y="2255793"/>
            <a:ext cx="3048000" cy="2781300"/>
          </a:xfrm>
          <a:prstGeom prst="rect">
            <a:avLst/>
          </a:prstGeom>
        </p:spPr>
      </p:pic>
      <p:pic>
        <p:nvPicPr>
          <p:cNvPr id="10" name="Picture 9" descr="Text&#10;&#10;Description automatically generated with low confidence">
            <a:extLst>
              <a:ext uri="{FF2B5EF4-FFF2-40B4-BE49-F238E27FC236}">
                <a16:creationId xmlns:a16="http://schemas.microsoft.com/office/drawing/2014/main" id="{B62FFB9E-8374-1170-8D3B-A2448074F2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95"/>
          <a:stretch/>
        </p:blipFill>
        <p:spPr>
          <a:xfrm>
            <a:off x="6226175" y="2225205"/>
            <a:ext cx="3219450" cy="2623489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EC824787-8317-BA44-762F-7A062AE521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725" y="2255793"/>
            <a:ext cx="3114675" cy="3581400"/>
          </a:xfrm>
          <a:prstGeom prst="rect">
            <a:avLst/>
          </a:prstGeom>
        </p:spPr>
      </p:pic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F4C8945-A79A-E946-F6EA-656765B0DE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657" y="6013540"/>
            <a:ext cx="54864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26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884154-0F5A-C441-B611-7E1328EA5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784E56-AFC6-A640-BFDB-BD1DFA4D1A4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AX-MEDIUM" panose="02000506000000020003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AX-MEDIUM" panose="02000506000000020003" pitchFamily="2" charset="77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90A24D-64AD-DCB4-A5F9-557AF7FEE376}"/>
              </a:ext>
            </a:extLst>
          </p:cNvPr>
          <p:cNvGrpSpPr/>
          <p:nvPr/>
        </p:nvGrpSpPr>
        <p:grpSpPr>
          <a:xfrm>
            <a:off x="994580" y="988898"/>
            <a:ext cx="11966272" cy="5096103"/>
            <a:chOff x="-601436" y="955747"/>
            <a:chExt cx="11122054" cy="50961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1B897ED-527B-FC58-9A92-6E599341846E}"/>
                </a:ext>
              </a:extLst>
            </p:cNvPr>
            <p:cNvGrpSpPr/>
            <p:nvPr/>
          </p:nvGrpSpPr>
          <p:grpSpPr>
            <a:xfrm>
              <a:off x="-601436" y="955747"/>
              <a:ext cx="11122054" cy="5096103"/>
              <a:chOff x="-738596" y="1321507"/>
              <a:chExt cx="11122054" cy="5096103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7860F258-F372-F091-8293-5D64449C2DAD}"/>
                  </a:ext>
                </a:extLst>
              </p:cNvPr>
              <p:cNvSpPr/>
              <p:nvPr/>
            </p:nvSpPr>
            <p:spPr>
              <a:xfrm>
                <a:off x="-589882" y="2499361"/>
                <a:ext cx="3089244" cy="2591008"/>
              </a:xfrm>
              <a:custGeom>
                <a:avLst/>
                <a:gdLst>
                  <a:gd name="connsiteX0" fmla="*/ 0 w 2290694"/>
                  <a:gd name="connsiteY0" fmla="*/ 1145404 h 2290807"/>
                  <a:gd name="connsiteX1" fmla="*/ 1145347 w 2290694"/>
                  <a:gd name="connsiteY1" fmla="*/ 0 h 2290807"/>
                  <a:gd name="connsiteX2" fmla="*/ 2290694 w 2290694"/>
                  <a:gd name="connsiteY2" fmla="*/ 1145404 h 2290807"/>
                  <a:gd name="connsiteX3" fmla="*/ 1145347 w 2290694"/>
                  <a:gd name="connsiteY3" fmla="*/ 2290808 h 2290807"/>
                  <a:gd name="connsiteX4" fmla="*/ 0 w 2290694"/>
                  <a:gd name="connsiteY4" fmla="*/ 1145404 h 2290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0694" h="2290807">
                    <a:moveTo>
                      <a:pt x="0" y="1145404"/>
                    </a:moveTo>
                    <a:cubicBezTo>
                      <a:pt x="0" y="512815"/>
                      <a:pt x="512789" y="0"/>
                      <a:pt x="1145347" y="0"/>
                    </a:cubicBezTo>
                    <a:cubicBezTo>
                      <a:pt x="1777905" y="0"/>
                      <a:pt x="2290694" y="512815"/>
                      <a:pt x="2290694" y="1145404"/>
                    </a:cubicBezTo>
                    <a:cubicBezTo>
                      <a:pt x="2290694" y="1777993"/>
                      <a:pt x="1777905" y="2290808"/>
                      <a:pt x="1145347" y="2290808"/>
                    </a:cubicBezTo>
                    <a:cubicBezTo>
                      <a:pt x="512789" y="2290808"/>
                      <a:pt x="0" y="1777993"/>
                      <a:pt x="0" y="1145404"/>
                    </a:cubicBezTo>
                    <a:close/>
                  </a:path>
                </a:pathLst>
              </a:custGeom>
              <a:solidFill>
                <a:srgbClr val="3C8A2E">
                  <a:hueOff val="0"/>
                  <a:satOff val="0"/>
                  <a:lumOff val="0"/>
                  <a:alphaOff val="0"/>
                </a:srgbClr>
              </a:solidFill>
              <a:ln w="25400" cap="flat" cmpd="sng" algn="ctr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</p:spPr>
            <p:txBody>
              <a:bodyPr spcFirstLastPara="0" vert="horz" wrap="square" lIns="365944" tIns="365961" rIns="365944" bIns="365961" numCol="1" spcCol="1270" anchor="ctr" anchorCtr="0">
                <a:noAutofit/>
              </a:bodyPr>
              <a:lstStyle/>
              <a:p>
                <a:pPr marL="0" marR="0" lvl="0" indent="0" algn="ctr" defTabSz="10668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All of these are necessary for sustainable recycling</a:t>
                </a:r>
              </a:p>
            </p:txBody>
          </p:sp>
          <p:sp>
            <p:nvSpPr>
              <p:cNvPr id="11" name="Block Arc 10">
                <a:extLst>
                  <a:ext uri="{FF2B5EF4-FFF2-40B4-BE49-F238E27FC236}">
                    <a16:creationId xmlns:a16="http://schemas.microsoft.com/office/drawing/2014/main" id="{B2D6EEF7-6F3E-9027-101B-57FCEDF4C65A}"/>
                  </a:ext>
                </a:extLst>
              </p:cNvPr>
              <p:cNvSpPr/>
              <p:nvPr/>
            </p:nvSpPr>
            <p:spPr>
              <a:xfrm rot="256341">
                <a:off x="-738596" y="1590852"/>
                <a:ext cx="4672981" cy="4754857"/>
              </a:xfrm>
              <a:prstGeom prst="blockArc">
                <a:avLst>
                  <a:gd name="adj1" fmla="val 17527788"/>
                  <a:gd name="adj2" fmla="val 4119114"/>
                  <a:gd name="adj3" fmla="val 5750"/>
                </a:avLst>
              </a:prstGeom>
              <a:solidFill>
                <a:srgbClr val="3C8A2E">
                  <a:hueOff val="-2648317"/>
                  <a:satOff val="49999"/>
                  <a:lumOff val="5883"/>
                  <a:alphaOff val="0"/>
                </a:srgbClr>
              </a:solidFill>
              <a:ln w="25400" cap="flat" cmpd="sng" algn="ctr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</p:spPr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DD38D6E-3D6E-D75F-7215-5FAE2C06B1AE}"/>
                  </a:ext>
                </a:extLst>
              </p:cNvPr>
              <p:cNvSpPr/>
              <p:nvPr/>
            </p:nvSpPr>
            <p:spPr>
              <a:xfrm>
                <a:off x="2683774" y="1321507"/>
                <a:ext cx="1205052" cy="1710094"/>
              </a:xfrm>
              <a:prstGeom prst="ellipse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25400" cap="flat" cmpd="sng" algn="ctr">
                <a:noFill/>
                <a:prstDash val="solid"/>
              </a:ln>
              <a:effectLst/>
            </p:spPr>
          </p:sp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D744E5A6-4FB5-C79C-06FC-CA0128BBCAD1}"/>
                  </a:ext>
                </a:extLst>
              </p:cNvPr>
              <p:cNvSpPr/>
              <p:nvPr/>
            </p:nvSpPr>
            <p:spPr>
              <a:xfrm>
                <a:off x="3959903" y="1595827"/>
                <a:ext cx="5177743" cy="1188004"/>
              </a:xfrm>
              <a:custGeom>
                <a:avLst/>
                <a:gdLst>
                  <a:gd name="connsiteX0" fmla="*/ 0 w 5177743"/>
                  <a:gd name="connsiteY0" fmla="*/ 0 h 1188004"/>
                  <a:gd name="connsiteX1" fmla="*/ 5177743 w 5177743"/>
                  <a:gd name="connsiteY1" fmla="*/ 0 h 1188004"/>
                  <a:gd name="connsiteX2" fmla="*/ 5177743 w 5177743"/>
                  <a:gd name="connsiteY2" fmla="*/ 1188004 h 1188004"/>
                  <a:gd name="connsiteX3" fmla="*/ 0 w 5177743"/>
                  <a:gd name="connsiteY3" fmla="*/ 1188004 h 1188004"/>
                  <a:gd name="connsiteX4" fmla="*/ 0 w 5177743"/>
                  <a:gd name="connsiteY4" fmla="*/ 0 h 1188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7743" h="1188004">
                    <a:moveTo>
                      <a:pt x="0" y="0"/>
                    </a:moveTo>
                    <a:lnTo>
                      <a:pt x="5177743" y="0"/>
                    </a:lnTo>
                    <a:lnTo>
                      <a:pt x="5177743" y="1188004"/>
                    </a:lnTo>
                    <a:lnTo>
                      <a:pt x="0" y="118800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</p:spPr>
            <p:txBody>
              <a:bodyPr spcFirstLastPara="0" vert="horz" wrap="square" lIns="20320" tIns="20320" rIns="20320" bIns="20320" numCol="1" spcCol="1270" anchor="b" anchorCtr="0">
                <a:noAutofit/>
              </a:bodyPr>
              <a:lstStyle/>
              <a:p>
                <a:pPr marL="342900" marR="0" lvl="0" indent="-220663" defTabSz="7112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7584F">
                        <a:hueOff val="0"/>
                        <a:satOff val="0"/>
                        <a:lumOff val="0"/>
                        <a:alphaOff val="0"/>
                      </a:srgbClr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Convenience</a:t>
                </a:r>
              </a:p>
              <a:p>
                <a:pPr marL="342900" marR="0" lvl="0" indent="-220663" defTabSz="7112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7584F">
                        <a:hueOff val="0"/>
                        <a:satOff val="0"/>
                        <a:lumOff val="0"/>
                        <a:alphaOff val="0"/>
                      </a:srgbClr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Size/shape</a:t>
                </a:r>
              </a:p>
              <a:p>
                <a:pPr marL="342900" marR="0" lvl="0" indent="-220663" defTabSz="7112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7584F">
                        <a:hueOff val="0"/>
                        <a:satOff val="0"/>
                        <a:lumOff val="0"/>
                        <a:alphaOff val="0"/>
                      </a:srgbClr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Public education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79D6A78-7BC3-E3BD-5C2F-2A29B8B39F88}"/>
                  </a:ext>
                </a:extLst>
              </p:cNvPr>
              <p:cNvSpPr/>
              <p:nvPr/>
            </p:nvSpPr>
            <p:spPr>
              <a:xfrm>
                <a:off x="2915342" y="2799071"/>
                <a:ext cx="3265520" cy="2404587"/>
              </a:xfrm>
              <a:prstGeom prst="ellipse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25400" cap="flat" cmpd="sng" algn="ctr">
                <a:noFill/>
                <a:prstDash val="solid"/>
              </a:ln>
              <a:effectLst/>
            </p:spPr>
          </p:sp>
          <p:sp>
            <p:nvSpPr>
              <p:cNvPr id="15" name="Freeform 16">
                <a:extLst>
                  <a:ext uri="{FF2B5EF4-FFF2-40B4-BE49-F238E27FC236}">
                    <a16:creationId xmlns:a16="http://schemas.microsoft.com/office/drawing/2014/main" id="{97734178-6147-4E02-2B71-AF89C41BBB50}"/>
                  </a:ext>
                </a:extLst>
              </p:cNvPr>
              <p:cNvSpPr/>
              <p:nvPr/>
            </p:nvSpPr>
            <p:spPr>
              <a:xfrm>
                <a:off x="5936755" y="3420810"/>
                <a:ext cx="4446703" cy="1188004"/>
              </a:xfrm>
              <a:custGeom>
                <a:avLst/>
                <a:gdLst>
                  <a:gd name="connsiteX0" fmla="*/ 0 w 4446703"/>
                  <a:gd name="connsiteY0" fmla="*/ 0 h 1188004"/>
                  <a:gd name="connsiteX1" fmla="*/ 4446703 w 4446703"/>
                  <a:gd name="connsiteY1" fmla="*/ 0 h 1188004"/>
                  <a:gd name="connsiteX2" fmla="*/ 4446703 w 4446703"/>
                  <a:gd name="connsiteY2" fmla="*/ 1188004 h 1188004"/>
                  <a:gd name="connsiteX3" fmla="*/ 0 w 4446703"/>
                  <a:gd name="connsiteY3" fmla="*/ 1188004 h 1188004"/>
                  <a:gd name="connsiteX4" fmla="*/ 0 w 4446703"/>
                  <a:gd name="connsiteY4" fmla="*/ 0 h 1188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6703" h="1188004">
                    <a:moveTo>
                      <a:pt x="0" y="0"/>
                    </a:moveTo>
                    <a:lnTo>
                      <a:pt x="4446703" y="0"/>
                    </a:lnTo>
                    <a:lnTo>
                      <a:pt x="4446703" y="1188004"/>
                    </a:lnTo>
                    <a:lnTo>
                      <a:pt x="0" y="118800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</p:spPr>
            <p:txBody>
              <a:bodyPr spcFirstLastPara="0" vert="horz" wrap="square" lIns="20320" tIns="20320" rIns="20320" bIns="20320" numCol="1" spcCol="1270" anchor="b" anchorCtr="0">
                <a:noAutofit/>
              </a:bodyPr>
              <a:lstStyle/>
              <a:p>
                <a:pPr marL="285750" marR="0" lvl="0" indent="-163513" defTabSz="7112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7584F">
                        <a:hueOff val="0"/>
                        <a:satOff val="0"/>
                        <a:lumOff val="0"/>
                        <a:alphaOff val="0"/>
                      </a:srgbClr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Identification</a:t>
                </a:r>
              </a:p>
              <a:p>
                <a:pPr marL="285750" marR="0" lvl="0" indent="-163513" defTabSz="7112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7584F">
                        <a:hueOff val="0"/>
                        <a:satOff val="0"/>
                        <a:lumOff val="0"/>
                        <a:alphaOff val="0"/>
                      </a:srgbClr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Sorting</a:t>
                </a:r>
              </a:p>
              <a:p>
                <a:pPr marL="285750" marR="0" lvl="0" indent="-163513" defTabSz="7112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7584F">
                        <a:hueOff val="0"/>
                        <a:satOff val="0"/>
                        <a:lumOff val="0"/>
                        <a:alphaOff val="0"/>
                      </a:srgbClr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Size</a:t>
                </a: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57584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6" name="Rounded Rectangle 17">
                <a:extLst>
                  <a:ext uri="{FF2B5EF4-FFF2-40B4-BE49-F238E27FC236}">
                    <a16:creationId xmlns:a16="http://schemas.microsoft.com/office/drawing/2014/main" id="{7BEB04B8-CC43-2D12-9FFE-2F83B848DE60}"/>
                  </a:ext>
                </a:extLst>
              </p:cNvPr>
              <p:cNvSpPr/>
              <p:nvPr/>
            </p:nvSpPr>
            <p:spPr>
              <a:xfrm>
                <a:off x="2392680" y="4905956"/>
                <a:ext cx="1496147" cy="1511654"/>
              </a:xfrm>
              <a:prstGeom prst="round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25400" cap="flat" cmpd="sng" algn="ctr">
                <a:noFill/>
                <a:prstDash val="solid"/>
              </a:ln>
              <a:effectLst/>
            </p:spPr>
          </p:sp>
          <p:sp>
            <p:nvSpPr>
              <p:cNvPr id="17" name="Freeform 18">
                <a:extLst>
                  <a:ext uri="{FF2B5EF4-FFF2-40B4-BE49-F238E27FC236}">
                    <a16:creationId xmlns:a16="http://schemas.microsoft.com/office/drawing/2014/main" id="{5B7F42AE-9897-4D53-C939-42775CC2CC70}"/>
                  </a:ext>
                </a:extLst>
              </p:cNvPr>
              <p:cNvSpPr/>
              <p:nvPr/>
            </p:nvSpPr>
            <p:spPr>
              <a:xfrm>
                <a:off x="4100704" y="5229606"/>
                <a:ext cx="4820978" cy="1188004"/>
              </a:xfrm>
              <a:custGeom>
                <a:avLst/>
                <a:gdLst>
                  <a:gd name="connsiteX0" fmla="*/ 0 w 4820978"/>
                  <a:gd name="connsiteY0" fmla="*/ 0 h 1188004"/>
                  <a:gd name="connsiteX1" fmla="*/ 4820978 w 4820978"/>
                  <a:gd name="connsiteY1" fmla="*/ 0 h 1188004"/>
                  <a:gd name="connsiteX2" fmla="*/ 4820978 w 4820978"/>
                  <a:gd name="connsiteY2" fmla="*/ 1188004 h 1188004"/>
                  <a:gd name="connsiteX3" fmla="*/ 0 w 4820978"/>
                  <a:gd name="connsiteY3" fmla="*/ 1188004 h 1188004"/>
                  <a:gd name="connsiteX4" fmla="*/ 0 w 4820978"/>
                  <a:gd name="connsiteY4" fmla="*/ 0 h 1188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0978" h="1188004">
                    <a:moveTo>
                      <a:pt x="0" y="0"/>
                    </a:moveTo>
                    <a:lnTo>
                      <a:pt x="4820978" y="0"/>
                    </a:lnTo>
                    <a:lnTo>
                      <a:pt x="4820978" y="1188004"/>
                    </a:lnTo>
                    <a:lnTo>
                      <a:pt x="0" y="118800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</p:spPr>
            <p:txBody>
              <a:bodyPr spcFirstLastPara="0" vert="horz" wrap="square" lIns="20320" tIns="20320" rIns="20320" bIns="20320" numCol="1" spcCol="1270" anchor="b" anchorCtr="0">
                <a:noAutofit/>
              </a:bodyPr>
              <a:lstStyle/>
              <a:p>
                <a:pPr marL="285750" marR="0" lvl="0" indent="-163513" defTabSz="7112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7584F">
                        <a:hueOff val="0"/>
                        <a:satOff val="0"/>
                        <a:lumOff val="0"/>
                        <a:alphaOff val="0"/>
                      </a:srgbClr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Demand</a:t>
                </a:r>
              </a:p>
              <a:p>
                <a:pPr marL="285750" marR="0" lvl="0" indent="-163513" defTabSz="7112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7584F">
                        <a:hueOff val="0"/>
                        <a:satOff val="0"/>
                        <a:lumOff val="0"/>
                        <a:alphaOff val="0"/>
                      </a:srgbClr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Volume</a:t>
                </a:r>
              </a:p>
              <a:p>
                <a:pPr marL="285750" marR="0" lvl="0" indent="-163513" defTabSz="7112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7584F">
                        <a:hueOff val="0"/>
                        <a:satOff val="0"/>
                        <a:lumOff val="0"/>
                        <a:alphaOff val="0"/>
                      </a:srgbClr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Value</a:t>
                </a: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57584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</p:grpSp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1980D4C3-DAC3-714C-F0C8-88C7EDAFE0C0}"/>
                </a:ext>
              </a:extLst>
            </p:cNvPr>
            <p:cNvSpPr/>
            <p:nvPr/>
          </p:nvSpPr>
          <p:spPr>
            <a:xfrm>
              <a:off x="4257215" y="1159646"/>
              <a:ext cx="1816702" cy="408623"/>
            </a:xfrm>
            <a:prstGeom prst="roundRect">
              <a:avLst/>
            </a:prstGeom>
            <a:solidFill>
              <a:srgbClr val="BED600">
                <a:lumMod val="20000"/>
                <a:lumOff val="80000"/>
                <a:alpha val="55000"/>
              </a:srgbClr>
            </a:solidFill>
            <a:ln w="25400" cap="flat" cmpd="sng" algn="ctr">
              <a:solidFill>
                <a:srgbClr val="3C8A2E"/>
              </a:solidFill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57584F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Collection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84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7" name="Rounded Rectangle 8">
              <a:extLst>
                <a:ext uri="{FF2B5EF4-FFF2-40B4-BE49-F238E27FC236}">
                  <a16:creationId xmlns:a16="http://schemas.microsoft.com/office/drawing/2014/main" id="{0D9927D8-2AAE-C5C9-8F6C-C0D127CBFE46}"/>
                </a:ext>
              </a:extLst>
            </p:cNvPr>
            <p:cNvSpPr/>
            <p:nvPr/>
          </p:nvSpPr>
          <p:spPr>
            <a:xfrm>
              <a:off x="6212744" y="3006766"/>
              <a:ext cx="1949523" cy="408623"/>
            </a:xfrm>
            <a:prstGeom prst="roundRect">
              <a:avLst/>
            </a:prstGeom>
            <a:solidFill>
              <a:srgbClr val="BED600">
                <a:lumMod val="20000"/>
                <a:lumOff val="80000"/>
                <a:alpha val="69020"/>
              </a:srgbClr>
            </a:solidFill>
            <a:ln w="25400" cap="flat" cmpd="sng" algn="ctr">
              <a:solidFill>
                <a:srgbClr val="3C8A2E"/>
              </a:solidFill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57584F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Processing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84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9" name="Rounded Rectangle 9">
              <a:extLst>
                <a:ext uri="{FF2B5EF4-FFF2-40B4-BE49-F238E27FC236}">
                  <a16:creationId xmlns:a16="http://schemas.microsoft.com/office/drawing/2014/main" id="{0573C60B-2D29-BDA9-C19C-749416E54CEC}"/>
                </a:ext>
              </a:extLst>
            </p:cNvPr>
            <p:cNvSpPr/>
            <p:nvPr/>
          </p:nvSpPr>
          <p:spPr>
            <a:xfrm>
              <a:off x="4409805" y="4822658"/>
              <a:ext cx="1908217" cy="408623"/>
            </a:xfrm>
            <a:prstGeom prst="roundRect">
              <a:avLst/>
            </a:prstGeom>
            <a:solidFill>
              <a:srgbClr val="BED600">
                <a:lumMod val="20000"/>
                <a:lumOff val="80000"/>
                <a:alpha val="69020"/>
              </a:srgbClr>
            </a:solidFill>
            <a:ln w="25400" cap="flat" cmpd="sng" algn="ctr">
              <a:solidFill>
                <a:srgbClr val="3C8A2E"/>
              </a:solidFill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57584F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End-Market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84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18" name="Title 2">
            <a:extLst>
              <a:ext uri="{FF2B5EF4-FFF2-40B4-BE49-F238E27FC236}">
                <a16:creationId xmlns:a16="http://schemas.microsoft.com/office/drawing/2014/main" id="{D85F7889-C0C1-0E97-F97E-F003ABB74B40}"/>
              </a:ext>
            </a:extLst>
          </p:cNvPr>
          <p:cNvSpPr txBox="1">
            <a:spLocks/>
          </p:cNvSpPr>
          <p:nvPr/>
        </p:nvSpPr>
        <p:spPr bwMode="auto">
          <a:xfrm>
            <a:off x="1641291" y="298071"/>
            <a:ext cx="6029694" cy="51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693C"/>
                </a:solidFill>
                <a:effectLst/>
                <a:uLnTx/>
                <a:uFillTx/>
                <a:latin typeface="Trebuchet MS"/>
                <a:ea typeface="ＭＳ Ｐゴシック" charset="-128"/>
              </a:rPr>
              <a:t>What Makes Something Recyclable?</a:t>
            </a:r>
          </a:p>
        </p:txBody>
      </p:sp>
    </p:spTree>
    <p:extLst>
      <p:ext uri="{BB962C8B-B14F-4D97-AF65-F5344CB8AC3E}">
        <p14:creationId xmlns:p14="http://schemas.microsoft.com/office/powerpoint/2010/main" val="3707882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A87307-E311-BD4E-AB0F-069581C48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784E56-AFC6-A640-BFDB-BD1DFA4D1A4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AX-MEDIUM" panose="02000506000000020003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AX-MEDIUM" panose="02000506000000020003" pitchFamily="2" charset="77"/>
              <a:ea typeface="+mn-ea"/>
              <a:cs typeface="+mn-cs"/>
            </a:endParaRPr>
          </a:p>
        </p:txBody>
      </p:sp>
      <p:pic>
        <p:nvPicPr>
          <p:cNvPr id="7" name="Content Placeholder 6" descr="Text, whiteboard&#10;&#10;Description automatically generated">
            <a:extLst>
              <a:ext uri="{FF2B5EF4-FFF2-40B4-BE49-F238E27FC236}">
                <a16:creationId xmlns:a16="http://schemas.microsoft.com/office/drawing/2014/main" id="{365752EC-67C2-4F45-A2C8-3238E70DDBC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6727767" y="1235529"/>
            <a:ext cx="4808581" cy="4808581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4FFAAB-22DA-F34E-8CD8-15FE75BD26F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chemeClr val="bg1"/>
                </a:solidFill>
                <a:effectLst/>
                <a:latin typeface="+mn-lt"/>
              </a:rPr>
              <a:t>The symbol with three arrows pointing to one another is called the “chasing arrows” or sometimes a “Mobius loop.”</a:t>
            </a:r>
          </a:p>
          <a:p>
            <a:endParaRPr lang="en-US" sz="1800" b="0" i="0" dirty="0">
              <a:solidFill>
                <a:schemeClr val="bg1"/>
              </a:solidFill>
              <a:effectLst/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chemeClr val="bg1"/>
                </a:solidFill>
                <a:effectLst/>
                <a:latin typeface="+mn-lt"/>
              </a:rPr>
              <a:t>A plastic resin code, or ‘Resin Identification Code’, shows the consumer which </a:t>
            </a:r>
            <a:r>
              <a:rPr lang="en-US" sz="1800" b="0" i="0" u="sng" dirty="0">
                <a:solidFill>
                  <a:schemeClr val="bg1"/>
                </a:solidFill>
                <a:effectLst/>
                <a:latin typeface="+mn-lt"/>
              </a:rPr>
              <a:t>type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+mn-lt"/>
              </a:rPr>
              <a:t> of plastic resin was used to make the chosen product, whether that be a plastic bottle, container or jug.</a:t>
            </a:r>
          </a:p>
          <a:p>
            <a:endParaRPr lang="en-US" sz="1600" b="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chemeClr val="bg1"/>
                </a:solidFill>
                <a:effectLst/>
                <a:latin typeface="+mn-lt"/>
              </a:rPr>
              <a:t>The recycle symbol </a:t>
            </a:r>
            <a:r>
              <a:rPr lang="en-US" sz="1800" i="0" dirty="0">
                <a:solidFill>
                  <a:srgbClr val="7AB800"/>
                </a:solidFill>
                <a:effectLst/>
                <a:latin typeface="+mn-lt"/>
              </a:rPr>
              <a:t>does NOT</a:t>
            </a:r>
            <a:r>
              <a:rPr lang="en-US" sz="1800" i="1" dirty="0">
                <a:solidFill>
                  <a:srgbClr val="7AB800"/>
                </a:solidFill>
                <a:effectLst/>
                <a:latin typeface="+mn-lt"/>
              </a:rPr>
              <a:t> </a:t>
            </a:r>
            <a:r>
              <a:rPr lang="en-US" sz="1800" i="0" dirty="0">
                <a:solidFill>
                  <a:srgbClr val="7AB800"/>
                </a:solidFill>
                <a:effectLst/>
                <a:latin typeface="+mn-lt"/>
              </a:rPr>
              <a:t>mean 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+mn-lt"/>
              </a:rPr>
              <a:t>you can throw the product in your recycling bin. It all depends on what’s accepted by your curbside recycling program. 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AB8D81-271B-A644-8EB4-DCCD11666B3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What does that Recycle Symbol Mean?! </a:t>
            </a:r>
          </a:p>
        </p:txBody>
      </p:sp>
    </p:spTree>
    <p:extLst>
      <p:ext uri="{BB962C8B-B14F-4D97-AF65-F5344CB8AC3E}">
        <p14:creationId xmlns:p14="http://schemas.microsoft.com/office/powerpoint/2010/main" val="956913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D39D03-1018-0289-94A0-6B62E0A066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4784E56-AFC6-A640-BFDB-BD1DFA4D1A4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19FEBD-6694-D245-CFFA-FC731F51EC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043475-EBB5-C927-CAB5-8C361974B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FDD154-EDE0-051F-4F91-AC9A90F00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99" y="0"/>
            <a:ext cx="534210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B06023-006B-423F-FA66-FF83CBA2A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016" y="0"/>
            <a:ext cx="53232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22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884154-0F5A-C441-B611-7E1328EA5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784E56-AFC6-A640-BFDB-BD1DFA4D1A4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AX-MEDIUM" panose="02000506000000020003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AX-MEDIUM" panose="02000506000000020003" pitchFamily="2" charset="77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ED761A-4B34-69DC-AB60-26F0EF10F6BA}"/>
              </a:ext>
            </a:extLst>
          </p:cNvPr>
          <p:cNvSpPr txBox="1"/>
          <p:nvPr/>
        </p:nvSpPr>
        <p:spPr>
          <a:xfrm>
            <a:off x="1317024" y="1619336"/>
            <a:ext cx="7924800" cy="48735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1">
              <a:lnSpc>
                <a:spcPct val="90000"/>
              </a:lnSpc>
            </a:pPr>
            <a:r>
              <a:rPr lang="en-US" sz="2400" dirty="0" err="1">
                <a:solidFill>
                  <a:prstClr val="black"/>
                </a:solidFill>
                <a:cs typeface="Arial" pitchFamily="34" charset="0"/>
              </a:rPr>
              <a:t>con·sume</a:t>
            </a:r>
            <a:r>
              <a:rPr lang="en-US" sz="2400" dirty="0">
                <a:solidFill>
                  <a:prstClr val="black"/>
                </a:solidFill>
                <a:cs typeface="Arial" pitchFamily="34" charset="0"/>
              </a:rPr>
              <a:t> / </a:t>
            </a:r>
            <a:r>
              <a:rPr lang="en-US" sz="2400" dirty="0" err="1">
                <a:solidFill>
                  <a:prstClr val="black"/>
                </a:solidFill>
                <a:cs typeface="Arial" pitchFamily="34" charset="0"/>
              </a:rPr>
              <a:t>kənˈso͞om</a:t>
            </a:r>
            <a:endParaRPr lang="en-US" sz="2400" dirty="0">
              <a:solidFill>
                <a:prstClr val="black"/>
              </a:solidFill>
              <a:cs typeface="Arial" pitchFamily="34" charset="0"/>
            </a:endParaRP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q"/>
            </a:pPr>
            <a:endParaRPr lang="en-US" sz="2400" dirty="0">
              <a:solidFill>
                <a:prstClr val="black"/>
              </a:solidFill>
              <a:cs typeface="Arial" pitchFamily="34" charset="0"/>
            </a:endParaRP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prstClr val="black"/>
                </a:solidFill>
                <a:cs typeface="Arial" pitchFamily="34" charset="0"/>
              </a:rPr>
              <a:t>eat, drink, or ingest (food or drink).</a:t>
            </a: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q"/>
            </a:pPr>
            <a:endParaRPr lang="en-US" sz="900" dirty="0">
              <a:solidFill>
                <a:prstClr val="black"/>
              </a:solidFill>
              <a:cs typeface="Arial" pitchFamily="34" charset="0"/>
            </a:endParaRP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prstClr val="black"/>
                </a:solidFill>
                <a:cs typeface="Arial" pitchFamily="34" charset="0"/>
              </a:rPr>
              <a:t>buy (goods or services).</a:t>
            </a: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q"/>
            </a:pPr>
            <a:endParaRPr lang="en-US" sz="900" dirty="0">
              <a:solidFill>
                <a:prstClr val="black"/>
              </a:solidFill>
              <a:cs typeface="Arial" pitchFamily="34" charset="0"/>
            </a:endParaRP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prstClr val="black"/>
                </a:solidFill>
                <a:cs typeface="Arial" pitchFamily="34" charset="0"/>
              </a:rPr>
              <a:t>use up (a resource). utilize, expend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prstClr val="black"/>
              </a:solidFill>
              <a:cs typeface="Arial" pitchFamily="34" charset="0"/>
            </a:endParaRPr>
          </a:p>
          <a:p>
            <a:pPr>
              <a:lnSpc>
                <a:spcPct val="90000"/>
              </a:lnSpc>
            </a:pPr>
            <a:endParaRPr lang="en-US" sz="2400" dirty="0">
              <a:solidFill>
                <a:prstClr val="black"/>
              </a:solidFill>
              <a:cs typeface="Arial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prstClr val="black"/>
                </a:solidFill>
                <a:cs typeface="Arial" pitchFamily="34" charset="0"/>
              </a:rPr>
              <a:t>Decision making is the process of choosing between two or more alternatives; Consumer decision making may be defined as a process of gathering and processing information, </a:t>
            </a:r>
            <a:r>
              <a:rPr lang="en-US" sz="2400" b="1" dirty="0">
                <a:solidFill>
                  <a:prstClr val="black"/>
                </a:solidFill>
                <a:cs typeface="Arial" pitchFamily="34" charset="0"/>
              </a:rPr>
              <a:t>evaluating it and selecting the best possible option</a:t>
            </a:r>
            <a:r>
              <a:rPr lang="en-US" sz="2400" dirty="0">
                <a:solidFill>
                  <a:prstClr val="black"/>
                </a:solidFill>
                <a:cs typeface="Arial" pitchFamily="34" charset="0"/>
              </a:rPr>
              <a:t> so as to solve a problem or make a buying choice.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869914E-4D75-2941-FB67-F0D86D1D230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aax Regular" panose="02000000000000000000" pitchFamily="50" charset="0"/>
              </a:rPr>
              <a:t>Consumer choice….</a:t>
            </a:r>
          </a:p>
        </p:txBody>
      </p:sp>
    </p:spTree>
    <p:extLst>
      <p:ext uri="{BB962C8B-B14F-4D97-AF65-F5344CB8AC3E}">
        <p14:creationId xmlns:p14="http://schemas.microsoft.com/office/powerpoint/2010/main" val="3498757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1046" y="228601"/>
            <a:ext cx="4520608" cy="764377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The evolving package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57584F"/>
                </a:solidFill>
              </a:rPr>
              <a:t>Page </a:t>
            </a:r>
            <a:fld id="{3EDE999A-5E31-440C-86C9-E00579220875}" type="slidenum">
              <a:rPr lang="en-US">
                <a:solidFill>
                  <a:srgbClr val="57584F"/>
                </a:solidFill>
              </a:rPr>
              <a:pPr>
                <a:defRPr/>
              </a:pPr>
              <a:t>6</a:t>
            </a:fld>
            <a:endParaRPr lang="en-US" dirty="0">
              <a:solidFill>
                <a:srgbClr val="57584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14345" y="1079488"/>
            <a:ext cx="5257800" cy="1382746"/>
            <a:chOff x="533400" y="4419599"/>
            <a:chExt cx="7266828" cy="1752601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4526280"/>
              <a:ext cx="2037485" cy="164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7139" y="5029201"/>
              <a:ext cx="1012024" cy="542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2" y="4419600"/>
              <a:ext cx="1769270" cy="1737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579272" y="4419599"/>
              <a:ext cx="2220956" cy="1401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  <a:buFont typeface="Trebuchet MS" charset="0"/>
                <a:buNone/>
              </a:pPr>
              <a:r>
                <a:rPr lang="en-US" dirty="0">
                  <a:solidFill>
                    <a:prstClr val="black"/>
                  </a:solidFill>
                  <a:ea typeface="ＭＳ Ｐゴシック" charset="-128"/>
                </a:rPr>
                <a:t>Glass jars, metal cap to </a:t>
              </a:r>
              <a:r>
                <a:rPr lang="en-US" b="1" dirty="0">
                  <a:solidFill>
                    <a:prstClr val="black"/>
                  </a:solidFill>
                  <a:ea typeface="ＭＳ Ｐゴシック" charset="-128"/>
                </a:rPr>
                <a:t>PET jar, PP cap</a:t>
              </a: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770744" y="2711666"/>
            <a:ext cx="8239221" cy="1891632"/>
            <a:chOff x="489204" y="4343400"/>
            <a:chExt cx="9662808" cy="2209800"/>
          </a:xfrm>
        </p:grpSpPr>
        <p:sp>
          <p:nvSpPr>
            <p:cNvPr id="12" name="TextBox 11"/>
            <p:cNvSpPr txBox="1"/>
            <p:nvPr/>
          </p:nvSpPr>
          <p:spPr>
            <a:xfrm>
              <a:off x="6052361" y="5029200"/>
              <a:ext cx="4099651" cy="886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Font typeface="Trebuchet MS" charset="0"/>
                <a:buNone/>
              </a:pPr>
              <a:r>
                <a:rPr lang="en-US" dirty="0">
                  <a:solidFill>
                    <a:srgbClr val="57584F"/>
                  </a:solidFill>
                  <a:ea typeface="ＭＳ Ｐゴシック" charset="-128"/>
                </a:rPr>
                <a:t>HDPE Bottle, PP Cap to </a:t>
              </a:r>
              <a:r>
                <a:rPr lang="en-US" b="1" dirty="0">
                  <a:solidFill>
                    <a:srgbClr val="57584F"/>
                  </a:solidFill>
                  <a:ea typeface="ＭＳ Ｐゴシック" charset="-128"/>
                </a:rPr>
                <a:t>multi-layer, flexible film pouch</a:t>
              </a:r>
              <a:endParaRPr lang="en-US" dirty="0">
                <a:solidFill>
                  <a:srgbClr val="57584F"/>
                </a:solidFill>
                <a:ea typeface="ＭＳ Ｐゴシック" charset="-128"/>
              </a:endParaRPr>
            </a:p>
          </p:txBody>
        </p:sp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4204" y="5029200"/>
              <a:ext cx="1012024" cy="542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13" descr="TidePods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2604" y="4445000"/>
              <a:ext cx="2032000" cy="2032000"/>
            </a:xfrm>
            <a:prstGeom prst="rect">
              <a:avLst/>
            </a:prstGeom>
          </p:spPr>
        </p:pic>
        <p:pic>
          <p:nvPicPr>
            <p:cNvPr id="15" name="Picture 14" descr="Cheer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204" y="4343400"/>
              <a:ext cx="2209800" cy="220980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770743" y="4626303"/>
            <a:ext cx="8468236" cy="1539023"/>
            <a:chOff x="931800" y="1474995"/>
            <a:chExt cx="9234454" cy="2011680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7000" y="1607593"/>
              <a:ext cx="1189460" cy="174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800" y="1474995"/>
              <a:ext cx="2011680" cy="201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ight Arrow 18"/>
            <p:cNvSpPr/>
            <p:nvPr/>
          </p:nvSpPr>
          <p:spPr>
            <a:xfrm>
              <a:off x="3294000" y="2238519"/>
              <a:ext cx="978408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Font typeface="Trebuchet MS" charset="0"/>
                <a:buNone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104560" y="1817040"/>
              <a:ext cx="4061694" cy="1478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Font typeface="Trebuchet MS" charset="0"/>
                <a:buNone/>
              </a:pPr>
              <a:r>
                <a:rPr lang="en-US" dirty="0">
                  <a:solidFill>
                    <a:srgbClr val="57584F"/>
                  </a:solidFill>
                  <a:ea typeface="ＭＳ Ｐゴシック" charset="-128"/>
                </a:rPr>
                <a:t>From steel can, paper label adhesive to </a:t>
              </a:r>
              <a:r>
                <a:rPr lang="en-US" b="1" dirty="0">
                  <a:solidFill>
                    <a:srgbClr val="57584F"/>
                  </a:solidFill>
                  <a:ea typeface="ＭＳ Ｐゴシック" charset="-128"/>
                </a:rPr>
                <a:t>multi-layer, foil-lined flexible film pouch</a:t>
              </a:r>
            </a:p>
          </p:txBody>
        </p:sp>
      </p:grpSp>
      <p:sp>
        <p:nvSpPr>
          <p:cNvPr id="22" name="Rounded Rectangle 21"/>
          <p:cNvSpPr/>
          <p:nvPr/>
        </p:nvSpPr>
        <p:spPr bwMode="auto">
          <a:xfrm>
            <a:off x="7441660" y="838881"/>
            <a:ext cx="2976654" cy="1948127"/>
          </a:xfrm>
          <a:prstGeom prst="round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231775" indent="-231775" fontAlgn="base">
              <a:lnSpc>
                <a:spcPct val="12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b="1" kern="0" dirty="0">
                <a:solidFill>
                  <a:srgbClr val="FFFFFF"/>
                </a:solidFill>
                <a:ea typeface="ＭＳ Ｐゴシック" charset="-128"/>
              </a:rPr>
              <a:t>Light-weighting </a:t>
            </a:r>
          </a:p>
          <a:p>
            <a:pPr marL="231775" indent="-231775" fontAlgn="base">
              <a:lnSpc>
                <a:spcPct val="12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b="1" kern="0" dirty="0">
                <a:solidFill>
                  <a:srgbClr val="FFFFFF"/>
                </a:solidFill>
                <a:ea typeface="ＭＳ Ｐゴシック" charset="-128"/>
              </a:rPr>
              <a:t>Flexible packaging expected to grow 4-6% annually in the next few years</a:t>
            </a:r>
          </a:p>
        </p:txBody>
      </p:sp>
    </p:spTree>
    <p:extLst>
      <p:ext uri="{BB962C8B-B14F-4D97-AF65-F5344CB8AC3E}">
        <p14:creationId xmlns:p14="http://schemas.microsoft.com/office/powerpoint/2010/main" val="720100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82"/>
          <a:stretch/>
        </p:blipFill>
        <p:spPr>
          <a:xfrm rot="16200000">
            <a:off x="6099771" y="1593160"/>
            <a:ext cx="610843" cy="1520541"/>
          </a:xfrm>
          <a:prstGeom prst="parallelogram">
            <a:avLst>
              <a:gd name="adj" fmla="val 32292"/>
            </a:avLst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629618" y="722979"/>
            <a:ext cx="1285875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556" y="152401"/>
            <a:ext cx="7239000" cy="457200"/>
          </a:xfrm>
        </p:spPr>
        <p:txBody>
          <a:bodyPr>
            <a:normAutofit fontScale="90000"/>
          </a:bodyPr>
          <a:lstStyle/>
          <a:p>
            <a:pPr lvl="0"/>
            <a:r>
              <a:rPr lang="en-US" sz="2800" dirty="0">
                <a:latin typeface="Maax Medium" panose="02000000000000000000" pitchFamily="50" charset="0"/>
              </a:rPr>
              <a:t>Consumer Behavior: On-the-Go Examples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681232" y="1923593"/>
            <a:ext cx="1064869" cy="52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1860043" y="1262098"/>
            <a:ext cx="732893" cy="377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Trebuchet MS" charset="0"/>
              <a:buNone/>
            </a:pPr>
            <a:r>
              <a:rPr lang="en-US" sz="1600" b="1" i="1" dirty="0">
                <a:solidFill>
                  <a:srgbClr val="57584F"/>
                </a:solidFill>
                <a:ea typeface="ＭＳ Ｐゴシック" charset="-128"/>
              </a:rPr>
              <a:t>Coffee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28919" y="4658411"/>
            <a:ext cx="579005" cy="377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Trebuchet MS" charset="0"/>
              <a:buNone/>
            </a:pPr>
            <a:r>
              <a:rPr lang="en-US" sz="1600" b="1" i="1" dirty="0">
                <a:solidFill>
                  <a:srgbClr val="57584F"/>
                </a:solidFill>
                <a:ea typeface="ＭＳ Ｐゴシック" charset="-128"/>
              </a:rPr>
              <a:t>Nuts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94378" y="3098901"/>
            <a:ext cx="1992276" cy="377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Trebuchet MS" charset="0"/>
              <a:buNone/>
            </a:pPr>
            <a:r>
              <a:rPr lang="en-US" sz="1600" b="1" i="1" dirty="0">
                <a:solidFill>
                  <a:srgbClr val="57584F"/>
                </a:solidFill>
                <a:ea typeface="ＭＳ Ｐゴシック" charset="-128"/>
              </a:rPr>
              <a:t>Cookies / Crackers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607924" y="2424444"/>
            <a:ext cx="1724672" cy="1932081"/>
            <a:chOff x="152616" y="1178130"/>
            <a:chExt cx="1724672" cy="1932081"/>
          </a:xfrm>
        </p:grpSpPr>
        <p:sp>
          <p:nvSpPr>
            <p:cNvPr id="22" name="TextBox 21"/>
            <p:cNvSpPr txBox="1"/>
            <p:nvPr/>
          </p:nvSpPr>
          <p:spPr>
            <a:xfrm>
              <a:off x="256286" y="2732928"/>
              <a:ext cx="1385316" cy="377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Font typeface="Trebuchet MS" charset="0"/>
                <a:buNone/>
              </a:pPr>
              <a:r>
                <a:rPr lang="en-US" sz="1600" b="1" i="1" dirty="0">
                  <a:solidFill>
                    <a:srgbClr val="57584F"/>
                  </a:solidFill>
                  <a:ea typeface="ＭＳ Ｐゴシック" charset="-128"/>
                </a:rPr>
                <a:t>Pharma / OTC</a:t>
              </a:r>
            </a:p>
          </p:txBody>
        </p:sp>
        <p:pic>
          <p:nvPicPr>
            <p:cNvPr id="23" name="Picture 22"/>
            <p:cNvPicPr/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152616" y="1178130"/>
              <a:ext cx="1049149" cy="1643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0"/>
            <p:cNvPicPr/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910083" y="1251831"/>
              <a:ext cx="967205" cy="1114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TextBox 24"/>
          <p:cNvSpPr txBox="1"/>
          <p:nvPr/>
        </p:nvSpPr>
        <p:spPr>
          <a:xfrm>
            <a:off x="6488918" y="6275293"/>
            <a:ext cx="1358064" cy="377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Trebuchet MS" charset="0"/>
              <a:buNone/>
            </a:pPr>
            <a:r>
              <a:rPr lang="en-US" sz="1600" b="1" i="1" dirty="0">
                <a:solidFill>
                  <a:srgbClr val="57584F"/>
                </a:solidFill>
                <a:ea typeface="ＭＳ Ｐゴシック" charset="-128"/>
              </a:rPr>
              <a:t>Personal Care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78212" y="3968894"/>
            <a:ext cx="933269" cy="377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Trebuchet MS" charset="0"/>
              <a:buNone/>
            </a:pPr>
            <a:r>
              <a:rPr lang="en-US" sz="1600" b="1" i="1" dirty="0">
                <a:solidFill>
                  <a:srgbClr val="57584F"/>
                </a:solidFill>
                <a:ea typeface="ＭＳ Ｐゴシック" charset="-128"/>
              </a:rPr>
              <a:t>Pet Food</a:t>
            </a:r>
          </a:p>
        </p:txBody>
      </p:sp>
      <p:pic>
        <p:nvPicPr>
          <p:cNvPr id="26" name="Picture 10" descr="http://www.bivouac.co.nz/media/catalog/product/cache/1/image/9df78eab33525d08d6e5fb8d27136e95/s/t/sts_trek-and-travel-pocket-shampoo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092745" y="4527588"/>
            <a:ext cx="1177447" cy="2085786"/>
          </a:xfrm>
          <a:prstGeom prst="rect">
            <a:avLst/>
          </a:prstGeom>
          <a:noFill/>
        </p:spPr>
      </p:pic>
      <p:pic>
        <p:nvPicPr>
          <p:cNvPr id="32" name="Picture 12" descr="http://i.walmartimages.com/i/p/00/01/03/00/06/0001030006420_500X500.jpg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81232" y="5035694"/>
            <a:ext cx="2143399" cy="152702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150" r="32585"/>
          <a:stretch>
            <a:fillRect/>
          </a:stretch>
        </p:blipFill>
        <p:spPr bwMode="auto">
          <a:xfrm>
            <a:off x="3793433" y="4559673"/>
            <a:ext cx="755779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99" t="2327" r="14299" b="2326"/>
          <a:stretch>
            <a:fillRect/>
          </a:stretch>
        </p:blipFill>
        <p:spPr bwMode="auto">
          <a:xfrm>
            <a:off x="8989895" y="1094091"/>
            <a:ext cx="1530220" cy="20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71" r="23442"/>
          <a:stretch>
            <a:fillRect/>
          </a:stretch>
        </p:blipFill>
        <p:spPr bwMode="auto">
          <a:xfrm>
            <a:off x="7924800" y="1039109"/>
            <a:ext cx="1094164" cy="2026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306" b="19741"/>
          <a:stretch>
            <a:fillRect/>
          </a:stretch>
        </p:blipFill>
        <p:spPr bwMode="auto">
          <a:xfrm>
            <a:off x="6222361" y="3121939"/>
            <a:ext cx="2143125" cy="1306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TextBox 32"/>
          <p:cNvSpPr txBox="1"/>
          <p:nvPr/>
        </p:nvSpPr>
        <p:spPr>
          <a:xfrm>
            <a:off x="6726965" y="4358312"/>
            <a:ext cx="862737" cy="377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Trebuchet MS" charset="0"/>
              <a:buNone/>
            </a:pPr>
            <a:r>
              <a:rPr lang="en-US" sz="1600" b="1" i="1" dirty="0">
                <a:solidFill>
                  <a:srgbClr val="57584F"/>
                </a:solidFill>
                <a:ea typeface="ＭＳ Ｐゴシック" charset="-128"/>
              </a:rPr>
              <a:t>Shaving</a:t>
            </a:r>
          </a:p>
        </p:txBody>
      </p:sp>
      <p:pic>
        <p:nvPicPr>
          <p:cNvPr id="34" name="Picture 14" descr="MENU SINGLE (2)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55" b="-1"/>
          <a:stretch>
            <a:fillRect/>
          </a:stretch>
        </p:blipFill>
        <p:spPr bwMode="auto">
          <a:xfrm>
            <a:off x="1819453" y="3106882"/>
            <a:ext cx="1343607" cy="906223"/>
          </a:xfrm>
          <a:prstGeom prst="roundRect">
            <a:avLst>
              <a:gd name="adj" fmla="val 31082"/>
            </a:avLst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22" r="3208" b="7590"/>
          <a:stretch>
            <a:fillRect/>
          </a:stretch>
        </p:blipFill>
        <p:spPr bwMode="auto">
          <a:xfrm>
            <a:off x="6222360" y="5013148"/>
            <a:ext cx="1579738" cy="1241370"/>
          </a:xfrm>
          <a:prstGeom prst="roundRect">
            <a:avLst>
              <a:gd name="adj" fmla="val 24160"/>
            </a:avLst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1168" y="5095225"/>
            <a:ext cx="617732" cy="141753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673017">
            <a:off x="8814070" y="4112067"/>
            <a:ext cx="867317" cy="916643"/>
          </a:xfrm>
          <a:prstGeom prst="rect">
            <a:avLst/>
          </a:prstGeom>
        </p:spPr>
      </p:pic>
      <p:pic>
        <p:nvPicPr>
          <p:cNvPr id="36" name="Picture 1"/>
          <p:cNvPicPr>
            <a:picLocks noChangeAspect="1" noChangeArrowheads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58556" y="4318653"/>
            <a:ext cx="595458" cy="799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7647" y="5084034"/>
            <a:ext cx="918633" cy="143034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229600" y="4709456"/>
            <a:ext cx="596638" cy="377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Trebuchet MS" charset="0"/>
              <a:buNone/>
            </a:pPr>
            <a:r>
              <a:rPr lang="en-US" sz="1600" b="1" i="1" dirty="0">
                <a:solidFill>
                  <a:srgbClr val="57584F"/>
                </a:solidFill>
                <a:ea typeface="ＭＳ Ｐゴシック" charset="-128"/>
              </a:rPr>
              <a:t>Juice</a:t>
            </a:r>
          </a:p>
        </p:txBody>
      </p:sp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2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02" r="29537"/>
          <a:stretch>
            <a:fillRect/>
          </a:stretch>
        </p:blipFill>
        <p:spPr bwMode="auto">
          <a:xfrm>
            <a:off x="6050097" y="845421"/>
            <a:ext cx="525432" cy="127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6"/>
          <p:cNvPicPr>
            <a:picLocks noChangeAspect="1" noChangeArrowheads="1"/>
          </p:cNvPicPr>
          <p:nvPr/>
        </p:nvPicPr>
        <p:blipFill>
          <a:blip r:embed="rId2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758" t="2551" r="30758" b="2988"/>
          <a:stretch>
            <a:fillRect/>
          </a:stretch>
        </p:blipFill>
        <p:spPr bwMode="auto">
          <a:xfrm>
            <a:off x="6722355" y="1053220"/>
            <a:ext cx="481553" cy="118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" name="TextBox 40"/>
          <p:cNvSpPr txBox="1"/>
          <p:nvPr/>
        </p:nvSpPr>
        <p:spPr>
          <a:xfrm>
            <a:off x="5351271" y="2580791"/>
            <a:ext cx="2028119" cy="377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Trebuchet MS" charset="0"/>
              <a:buNone/>
            </a:pPr>
            <a:r>
              <a:rPr lang="en-US" sz="1600" b="1" i="1" dirty="0">
                <a:solidFill>
                  <a:srgbClr val="57584F"/>
                </a:solidFill>
                <a:ea typeface="ＭＳ Ｐゴシック" charset="-128"/>
              </a:rPr>
              <a:t>Baby Food &amp; Formula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35" r="22346"/>
          <a:stretch/>
        </p:blipFill>
        <p:spPr>
          <a:xfrm>
            <a:off x="5332596" y="794012"/>
            <a:ext cx="711688" cy="130540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501C-95AA-4827-8676-9EAD2DA2E020}" type="slidenum">
              <a:rPr lang="en-US" smtClean="0">
                <a:solidFill>
                  <a:srgbClr val="57584F"/>
                </a:solidFill>
              </a:rPr>
              <a:pPr/>
              <a:t>7</a:t>
            </a:fld>
            <a:endParaRPr lang="en-US" dirty="0">
              <a:solidFill>
                <a:srgbClr val="5758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90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884154-0F5A-C441-B611-7E1328EA5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784E56-AFC6-A640-BFDB-BD1DFA4D1A4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AX-MEDIUM" panose="02000506000000020003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AX-MEDIUM" panose="02000506000000020003" pitchFamily="2" charset="77"/>
              <a:ea typeface="+mn-ea"/>
              <a:cs typeface="+mn-cs"/>
            </a:endParaRPr>
          </a:p>
        </p:txBody>
      </p:sp>
      <p:pic>
        <p:nvPicPr>
          <p:cNvPr id="5" name="Picture 2" descr="C:\Users\Srobins\AppData\Local\Microsoft\Windows\Temporary Internet Files\Content.Outlook\B1U9A23D\Attachment-1.jpeg">
            <a:extLst>
              <a:ext uri="{FF2B5EF4-FFF2-40B4-BE49-F238E27FC236}">
                <a16:creationId xmlns:a16="http://schemas.microsoft.com/office/drawing/2014/main" id="{49498BA6-60A6-4C18-87E0-21F1E3678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0"/>
            <a:ext cx="4800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F0F85C68-1DE0-6988-372D-C9A060C15CAF}"/>
              </a:ext>
            </a:extLst>
          </p:cNvPr>
          <p:cNvSpPr/>
          <p:nvPr/>
        </p:nvSpPr>
        <p:spPr bwMode="auto">
          <a:xfrm>
            <a:off x="922918" y="1403797"/>
            <a:ext cx="4074086" cy="4813123"/>
          </a:xfrm>
          <a:prstGeom prst="roundRect">
            <a:avLst/>
          </a:prstGeom>
          <a:solidFill>
            <a:srgbClr val="70AD47">
              <a:lumMod val="40000"/>
              <a:lumOff val="60000"/>
            </a:srgbClr>
          </a:solidFill>
          <a:ln w="38100" cap="flat" cmpd="sng" algn="ctr">
            <a:solidFill>
              <a:srgbClr val="7AB8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7584F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Arial" pitchFamily="34" charset="0"/>
              </a:rPr>
              <a:t>Less food waste</a:t>
            </a:r>
          </a:p>
          <a:p>
            <a:pPr marL="342900" marR="0" lvl="0" indent="-342900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7584F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Arial" pitchFamily="34" charset="0"/>
              </a:rPr>
              <a:t>More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7584F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Arial" pitchFamily="34" charset="0"/>
              </a:rPr>
              <a:t>custom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7584F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Arial" pitchFamily="34" charset="0"/>
              </a:rPr>
              <a:t>packaging </a:t>
            </a:r>
          </a:p>
          <a:p>
            <a:pPr marL="342900" marR="0" lvl="0" indent="-342900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7584F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Arial" pitchFamily="34" charset="0"/>
              </a:rPr>
              <a:t>More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7584F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Arial" pitchFamily="34" charset="0"/>
              </a:rPr>
              <a:t>small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7584F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Arial" pitchFamily="34" charset="0"/>
              </a:rPr>
              <a:t> packaging</a:t>
            </a:r>
          </a:p>
          <a:p>
            <a:pPr marL="342900" marR="0" lvl="0" indent="-342900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7584F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Arial" pitchFamily="34" charset="0"/>
              </a:rPr>
              <a:t>More packaging that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7584F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Arial" pitchFamily="34" charset="0"/>
              </a:rPr>
              <a:t>cannot be recycled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7584F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Arial" pitchFamily="34" charset="0"/>
              </a:rPr>
              <a:t>in MRFs with existing technology</a:t>
            </a:r>
          </a:p>
          <a:p>
            <a:pPr marL="342900" marR="0" lvl="0" indent="-342900" defTabSz="91440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7584F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Arial" pitchFamily="34" charset="0"/>
              </a:rPr>
              <a:t>More packaging with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7584F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Arial" pitchFamily="34" charset="0"/>
              </a:rPr>
              <a:t>no end markets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AD059-200B-C626-A609-7C5B0404791E}"/>
              </a:ext>
            </a:extLst>
          </p:cNvPr>
          <p:cNvSpPr txBox="1"/>
          <p:nvPr/>
        </p:nvSpPr>
        <p:spPr>
          <a:xfrm>
            <a:off x="1641475" y="315927"/>
            <a:ext cx="2636972" cy="650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Trebuchet MS" charset="0"/>
              <a:buNone/>
            </a:pPr>
            <a:r>
              <a:rPr lang="en-US" sz="3200" dirty="0">
                <a:solidFill>
                  <a:srgbClr val="00693C"/>
                </a:solidFill>
                <a:latin typeface="+mj-lt"/>
                <a:ea typeface="ＭＳ Ｐゴシック" charset="-128"/>
              </a:rPr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2518831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884154-0F5A-C441-B611-7E1328EA5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784E56-AFC6-A640-BFDB-BD1DFA4D1A4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AX-MEDIUM" panose="02000506000000020003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AX-MEDIUM" panose="02000506000000020003" pitchFamily="2" charset="77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BFACA0-4E6D-DD20-371F-98EA16C19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13" y="476250"/>
            <a:ext cx="3843290" cy="29782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871CDB-EF73-CF11-75A7-A9E30A4D3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992" y="476250"/>
            <a:ext cx="2292295" cy="30543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20A4B7-8C55-ED15-2CC1-04F43F835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261" y="3850242"/>
            <a:ext cx="3371258" cy="2531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E3FDA0-B3B6-9996-5BC6-0F000446E0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8899" y="476250"/>
            <a:ext cx="3554276" cy="2737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F2B852-5034-33DF-94AE-2E7E05B5E0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9249" y="3372417"/>
            <a:ext cx="1731414" cy="30543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992275-54B7-6075-EE56-841D77A322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193" y="3767782"/>
            <a:ext cx="3843290" cy="253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605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cKVT6sfRUm1.mgXj3Ekg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b92eW2YJkOUeZUJvpqvo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hK0vzJq8kSvuH_a0Y7Y3Q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M 2021 PPT 05282021_">
  <a:themeElements>
    <a:clrScheme name="WM PPT 05282021_">
      <a:dk1>
        <a:srgbClr val="000000"/>
      </a:dk1>
      <a:lt1>
        <a:srgbClr val="FFFFFF"/>
      </a:lt1>
      <a:dk2>
        <a:srgbClr val="EEEEE3"/>
      </a:dk2>
      <a:lt2>
        <a:srgbClr val="F8F8F2"/>
      </a:lt2>
      <a:accent1>
        <a:srgbClr val="BED600"/>
      </a:accent1>
      <a:accent2>
        <a:srgbClr val="79B800"/>
      </a:accent2>
      <a:accent3>
        <a:srgbClr val="3C8A2E"/>
      </a:accent3>
      <a:accent4>
        <a:srgbClr val="024730"/>
      </a:accent4>
      <a:accent5>
        <a:srgbClr val="001A12"/>
      </a:accent5>
      <a:accent6>
        <a:srgbClr val="E8F733"/>
      </a:accent6>
      <a:hlink>
        <a:srgbClr val="79B800"/>
      </a:hlink>
      <a:folHlink>
        <a:srgbClr val="7F6F6F"/>
      </a:folHlink>
    </a:clrScheme>
    <a:fontScheme name="f_WM PPT 05282021">
      <a:majorFont>
        <a:latin typeface="Maax Black"/>
        <a:ea typeface=""/>
        <a:cs typeface=""/>
      </a:majorFont>
      <a:minorFont>
        <a:latin typeface="Maax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none" rtlCol="0" anchor="ctr">
        <a:spAutoFit/>
      </a:bodyPr>
      <a:lstStyle>
        <a:defPPr algn="l">
          <a:defRPr dirty="0" smtClean="0"/>
        </a:defPPr>
      </a:lstStyle>
    </a:txDef>
  </a:objectDefaults>
  <a:extraClrSchemeLst/>
  <a:custClrLst>
    <a:custClr name="Forest">
      <a:srgbClr val="001A12"/>
    </a:custClr>
    <a:custClr name="WM Green 1">
      <a:srgbClr val="7AB800"/>
    </a:custClr>
    <a:custClr name="WM Green 2">
      <a:srgbClr val="024731"/>
    </a:custClr>
    <a:custClr name="WM Green 3">
      <a:srgbClr val="3C8A2E"/>
    </a:custClr>
    <a:custClr name="WM Green 4">
      <a:srgbClr val="BED600"/>
    </a:custClr>
    <a:custClr name="Dk Grey">
      <a:srgbClr val="333333"/>
    </a:custClr>
    <a:custClr name="Lt Grey">
      <a:srgbClr val="C6C6BC"/>
    </a:custClr>
    <a:custClr name="Safety">
      <a:srgbClr val="E8F733"/>
    </a:custClr>
    <a:custClr name="WM Green">
      <a:srgbClr val="00693C"/>
    </a:custClr>
    <a:custClr name="WM Gold">
      <a:srgbClr val="EBAB00"/>
    </a:custClr>
    <a:custClr name="Black">
      <a:srgbClr val="000000"/>
    </a:custClr>
    <a:custClr name="White">
      <a:srgbClr val="FFFFFF"/>
    </a:custClr>
    <a:custClr name="XLight Tan">
      <a:srgbClr val="F8F8F2"/>
    </a:custClr>
    <a:custClr name="Light Tan">
      <a:srgbClr val="EEEEE3"/>
    </a:custClr>
  </a:custClrLst>
  <a:extLst>
    <a:ext uri="{05A4C25C-085E-4340-85A3-A5531E510DB2}">
      <thm15:themeFamily xmlns:thm15="http://schemas.microsoft.com/office/thememl/2012/main" name="WM 2021 PPT 05282021_" id="{2014E857-D34B-41D7-8E3C-33A2FAFD956A}" vid="{7F744116-5ECE-45BD-9871-AF439394210A}"/>
    </a:ext>
  </a:extLst>
</a:theme>
</file>

<file path=ppt/theme/theme3.xml><?xml version="1.0" encoding="utf-8"?>
<a:theme xmlns:a="http://schemas.openxmlformats.org/drawingml/2006/main" name="1_Default Design">
  <a:themeElements>
    <a:clrScheme name="Waste Management">
      <a:dk1>
        <a:srgbClr val="57584F"/>
      </a:dk1>
      <a:lt1>
        <a:srgbClr val="FFFFFF"/>
      </a:lt1>
      <a:dk2>
        <a:srgbClr val="00693C"/>
      </a:dk2>
      <a:lt2>
        <a:srgbClr val="C6C6BC"/>
      </a:lt2>
      <a:accent1>
        <a:srgbClr val="FECB00"/>
      </a:accent1>
      <a:accent2>
        <a:srgbClr val="024731"/>
      </a:accent2>
      <a:accent3>
        <a:srgbClr val="3C8A2E"/>
      </a:accent3>
      <a:accent4>
        <a:srgbClr val="BED600"/>
      </a:accent4>
      <a:accent5>
        <a:srgbClr val="57584F"/>
      </a:accent5>
      <a:accent6>
        <a:srgbClr val="7AB800"/>
      </a:accent6>
      <a:hlink>
        <a:srgbClr val="BED600"/>
      </a:hlink>
      <a:folHlink>
        <a:srgbClr val="C6C6C6"/>
      </a:folHlink>
    </a:clrScheme>
    <a:fontScheme name="Default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91440" bIns="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25000"/>
          </a:lnSpc>
          <a:spcBef>
            <a:spcPct val="0"/>
          </a:spcBef>
          <a:spcAft>
            <a:spcPct val="0"/>
          </a:spcAft>
          <a:buClrTx/>
          <a:buSzTx/>
          <a:buFont typeface="Trebuchet MS" charset="0"/>
          <a:buNone/>
          <a:tabLst/>
          <a:defRPr kumimoji="0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rebuchet MS" charset="0"/>
          </a:defRPr>
        </a:defPPr>
      </a:lstStyle>
    </a:spDef>
    <a:lnDef>
      <a:spPr>
        <a:ln w="19050">
          <a:solidFill>
            <a:schemeClr val="tx1"/>
          </a:solidFill>
          <a:headEnd type="none" w="med" len="med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 sz="2000" dirty="0" smtClean="0">
            <a:latin typeface="Trebuchet MS" pitchFamily="34" charset="0"/>
            <a:cs typeface="Arial" pitchFamily="34" charset="0"/>
          </a:defRPr>
        </a:defPPr>
      </a:lstStyle>
    </a:txDef>
  </a:objectDefaults>
  <a:extraClrSchemeLst>
    <a:extraClrScheme>
      <a:clrScheme name="Default Design 1">
        <a:dk1>
          <a:srgbClr val="57584F"/>
        </a:dk1>
        <a:lt1>
          <a:srgbClr val="FFFFFF"/>
        </a:lt1>
        <a:dk2>
          <a:srgbClr val="00693C"/>
        </a:dk2>
        <a:lt2>
          <a:srgbClr val="C6C6BC"/>
        </a:lt2>
        <a:accent1>
          <a:srgbClr val="FECB00"/>
        </a:accent1>
        <a:accent2>
          <a:srgbClr val="7AB800"/>
        </a:accent2>
        <a:accent3>
          <a:srgbClr val="FFFFFF"/>
        </a:accent3>
        <a:accent4>
          <a:srgbClr val="494A42"/>
        </a:accent4>
        <a:accent5>
          <a:srgbClr val="FEE2AA"/>
        </a:accent5>
        <a:accent6>
          <a:srgbClr val="6EA600"/>
        </a:accent6>
        <a:hlink>
          <a:srgbClr val="BED600"/>
        </a:hlink>
        <a:folHlink>
          <a:srgbClr val="3C8A2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848</Words>
  <Application>Microsoft Office PowerPoint</Application>
  <PresentationFormat>Widescreen</PresentationFormat>
  <Paragraphs>246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Calibri</vt:lpstr>
      <vt:lpstr>Calibri Light</vt:lpstr>
      <vt:lpstr>Lucida Grande</vt:lpstr>
      <vt:lpstr>Maax Black</vt:lpstr>
      <vt:lpstr>Maax Medium</vt:lpstr>
      <vt:lpstr>Maax Regular</vt:lpstr>
      <vt:lpstr>MAAX-BLACK</vt:lpstr>
      <vt:lpstr>MAAX-MEDIUM</vt:lpstr>
      <vt:lpstr>Times New Roman</vt:lpstr>
      <vt:lpstr>Trebuchet MS</vt:lpstr>
      <vt:lpstr>Wingdings</vt:lpstr>
      <vt:lpstr>Office Theme</vt:lpstr>
      <vt:lpstr>WM 2021 PPT 05282021_</vt:lpstr>
      <vt:lpstr>1_Default Design</vt:lpstr>
      <vt:lpstr>RECYCLING Simplified!</vt:lpstr>
      <vt:lpstr>PowerPoint Presentation</vt:lpstr>
      <vt:lpstr>PowerPoint Presentation</vt:lpstr>
      <vt:lpstr>PowerPoint Presentation</vt:lpstr>
      <vt:lpstr>PowerPoint Presentation</vt:lpstr>
      <vt:lpstr>The evolving package</vt:lpstr>
      <vt:lpstr>Consumer Behavior: On-the-Go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Barthel, Patty</dc:creator>
  <cp:lastModifiedBy>Barthel, Patty</cp:lastModifiedBy>
  <cp:revision>28</cp:revision>
  <cp:lastPrinted>2023-02-27T19:06:22Z</cp:lastPrinted>
  <dcterms:created xsi:type="dcterms:W3CDTF">2023-02-20T19:40:45Z</dcterms:created>
  <dcterms:modified xsi:type="dcterms:W3CDTF">2023-02-27T19:06:33Z</dcterms:modified>
</cp:coreProperties>
</file>